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357" r:id="rId6"/>
    <p:sldId id="342" r:id="rId7"/>
    <p:sldId id="352" r:id="rId8"/>
    <p:sldId id="355" r:id="rId9"/>
    <p:sldId id="353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7324"/>
    <a:srgbClr val="3B678F"/>
    <a:srgbClr val="0C255B"/>
    <a:srgbClr val="62569E"/>
    <a:srgbClr val="0C25D5"/>
    <a:srgbClr val="5C6274"/>
    <a:srgbClr val="306D74"/>
    <a:srgbClr val="1D63A5"/>
    <a:srgbClr val="0096AB"/>
    <a:srgbClr val="1E3A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83" autoAdjust="0"/>
    <p:restoredTop sz="94661"/>
  </p:normalViewPr>
  <p:slideViewPr>
    <p:cSldViewPr snapToGrid="0" snapToObjects="1">
      <p:cViewPr varScale="1">
        <p:scale>
          <a:sx n="59" d="100"/>
          <a:sy n="59" d="100"/>
        </p:scale>
        <p:origin x="44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76" d="100"/>
          <a:sy n="76" d="100"/>
        </p:scale>
        <p:origin x="3312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5467F-F90D-D049-A0FE-10360A28605C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EB2FE-F0C8-9445-9355-171A2613B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0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F5EC1-D990-4A47-8B95-D66942DEA2CC}" type="datetimeFigureOut">
              <a:rPr lang="en-US" smtClean="0"/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002F8-A8DD-5148-A17E-870779EE4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19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23608" y="3330419"/>
            <a:ext cx="7388860" cy="3154441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1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7" y="202294"/>
            <a:ext cx="11783075" cy="64722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17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4CB14E7-1FC0-4AFF-BE8E-7600923BE7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95263" y="192088"/>
            <a:ext cx="11801475" cy="64738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6784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16130B4-0E85-49C2-B0EF-F1CC6D72F2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026424-6AE4-4846-8493-57DCD0AA7C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E0DB139C-3451-49F8-AC71-67D0F7D7FC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</p:spTree>
    <p:extLst>
      <p:ext uri="{BB962C8B-B14F-4D97-AF65-F5344CB8AC3E}">
        <p14:creationId xmlns:p14="http://schemas.microsoft.com/office/powerpoint/2010/main" val="1041311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33D1278-64F5-4E23-896A-3AE24CBD37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280" y="2003038"/>
            <a:ext cx="11242614" cy="375332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11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37284D4E-32F8-4E6E-9A6F-0B6D45D0C8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4A5276-7716-49F9-ACC4-15F6C26B0DA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4712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20AEC1-8B39-494A-8EF9-A08FACB7B3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80280" y="2003298"/>
            <a:ext cx="11242614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FE5C0E-6933-4FF9-9518-8B64E5F95C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8057A777-2F37-4D55-91A7-B5569C8853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EBAFFB-F4E6-443D-907D-5E14D4F4B7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056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3569A89-403C-42D7-9481-E8158B8E07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966F03A4-8E23-44E1-9014-B190D190066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003298"/>
            <a:ext cx="550192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00C4B30-443C-4EEB-8E63-2A591FF6C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11DFA87-6C9F-4AEB-9BB5-9A376D52B0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B2E4D57-7C9C-46BA-A428-879B4C74AA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193887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Content + Head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3A179824-626C-47F3-B18E-E3C1D9319AA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2209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11242614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4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84A94C5-EE80-43AC-81DD-5ABA2FFC6E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38BBC51-B2F9-4E09-9829-FC75AB2B08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614957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E1EBB55A-195B-4571-9D99-7EF1A5A0D464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003297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3BD52964-8E05-425B-893F-0B4B3EDD9221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003166"/>
            <a:ext cx="3552116" cy="375320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C745C101-F1C9-41D6-8517-E4DC3F30EC9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298"/>
            <a:ext cx="3552116" cy="375306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0A99F4-489B-4896-A9D3-6BB2474C00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2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652B886-267F-40F1-B08B-C59CA82419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3A50B51-887D-4CF5-A402-5AD0973E4E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89149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50FDBB23-0B16-400B-865A-500D923D15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182684" y="2737321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8B3FA012-8BC4-46AB-96B6-324E99ECF173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1482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1CAC31AD-562B-49C2-8679-9F08B18239D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37190"/>
            <a:ext cx="3552116" cy="3019175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5673AF2-4829-4E44-90BE-D70806F546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79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E3D088A-4B53-4576-88B9-95D2A178A8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40620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3F0DB93-44C2-47AE-885B-14C8738CBB2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7002" y="2003296"/>
            <a:ext cx="3538728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2003296"/>
            <a:ext cx="0" cy="3753200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B03B12E-F142-4B4E-8293-12FA52B700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685F4E5-37A3-4371-A60D-7DAD27B1053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C998A7-6F33-4483-B388-B7BB5DE989C6}"/>
              </a:ext>
            </a:extLst>
          </p:cNvPr>
          <p:cNvCxnSpPr>
            <a:cxnSpLocks/>
          </p:cNvCxnSpPr>
          <p:nvPr userDrawn="1"/>
        </p:nvCxnSpPr>
        <p:spPr>
          <a:xfrm>
            <a:off x="8029173" y="2003296"/>
            <a:ext cx="0" cy="375306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EAC6D86-0732-4AFA-B8A5-D4CD28AF1F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35186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B82DF080-4D8D-43A7-A4B7-A7B734626E7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Content Placeholder 10">
            <a:extLst>
              <a:ext uri="{FF2B5EF4-FFF2-40B4-BE49-F238E27FC236}">
                <a16:creationId xmlns:a16="http://schemas.microsoft.com/office/drawing/2014/main" id="{E22917DF-1FF4-47DE-B5A4-F3E32B66611A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003300"/>
            <a:ext cx="2531862" cy="375292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A3491189-B49B-4824-A396-E836974B72B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003286"/>
            <a:ext cx="2531862" cy="375294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CE6B1674-0523-4AF5-A552-188021AA101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003300"/>
            <a:ext cx="2544276" cy="3753066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563E297-AF96-4588-936D-028F52A72E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F318953E-51EB-4C13-8C5D-025192B14E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83EDA3-E50A-41DC-869A-65D0F92624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351665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10">
            <a:extLst>
              <a:ext uri="{FF2B5EF4-FFF2-40B4-BE49-F238E27FC236}">
                <a16:creationId xmlns:a16="http://schemas.microsoft.com/office/drawing/2014/main" id="{EF7E25F5-EE21-4038-9446-C7D227FA805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80280" y="2752779"/>
            <a:ext cx="2531862" cy="29947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Content Placeholder 10">
            <a:extLst>
              <a:ext uri="{FF2B5EF4-FFF2-40B4-BE49-F238E27FC236}">
                <a16:creationId xmlns:a16="http://schemas.microsoft.com/office/drawing/2014/main" id="{438C4C4F-AE7C-4BD7-B740-A8933A19D499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3695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Content Placeholder 10">
            <a:extLst>
              <a:ext uri="{FF2B5EF4-FFF2-40B4-BE49-F238E27FC236}">
                <a16:creationId xmlns:a16="http://schemas.microsoft.com/office/drawing/2014/main" id="{B1E6C153-DD1A-4E46-BC75-7F0B8D253335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7110" y="2752740"/>
            <a:ext cx="2531862" cy="299477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2C299F0B-24AE-444F-B1EB-04C86C4DC7E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90524" y="2752779"/>
            <a:ext cx="2544276" cy="2994878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51CCEBD-9093-4AFA-A6C9-6726C1913B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68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30B25065-5118-4705-B650-FE45CCE853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1452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5FD2A9A5-9167-4AAA-89D6-C292B0FB3E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5035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AE26F6D-0FC5-45E0-ABB4-AAD364D8352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78620" y="2013688"/>
            <a:ext cx="2544273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17F4432-8B11-4102-9427-7187B33321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7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005CF9E-8F32-41EC-82DC-ED725EC3E6B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4009B35-12BD-4422-9F0F-2AD03EDE4D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90086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D91B017-3538-4F54-9E18-FF8D626AA516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D662EFA-FDB4-4ECD-8E47-185C20551AB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5072" y="186660"/>
            <a:ext cx="11801856" cy="6479316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2193" y="728541"/>
            <a:ext cx="11107615" cy="1325563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sz="54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PRESENTATION TITLE: ARIAL BOLD, 46-54 PT, WHITE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537328" y="2520828"/>
            <a:ext cx="11133056" cy="773112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ctr">
              <a:buNone/>
              <a:defRPr lang="en-US" b="0" i="0" baseline="0" dirty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dirty="0"/>
              <a:t>Presentation Subtitle: Times New Roman, 28pt, White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1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924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Righ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F49162AF-0CF5-4A7B-9DCE-A11AEB11E4F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80280" y="200316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21413" y="200329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1E2425-CA04-4698-91A0-8B04E7847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E2D2518-5A06-40D2-952F-1C119EEFE6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FDFE61E1-A0AF-4615-9E56-CE8A909807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19648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Slide (Image - Left +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391345A8-5BD4-421A-8DF8-EF0F6C9B07F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8" y="2003296"/>
            <a:ext cx="5501926" cy="375307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5C0FB5-78BD-4722-B1D8-823F39390F2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0280" y="2003426"/>
            <a:ext cx="5513387" cy="375307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 i="0">
                <a:solidFill>
                  <a:srgbClr val="E77324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1E5C80-586E-4086-82CE-BB9B42332A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1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B0C7E61C-B93D-4DBD-9D53-471F58E09F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492B3C-0D0F-4575-9321-7C3A120E2A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14396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42C4DE-E7BC-4D93-A4F3-BA7EAF45AE43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FB626A8-3E58-4DE7-B4DF-DBE03BAB578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2F3113-C9F5-4CFC-8102-0B4EF122CD46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AF422F8-1635-44A9-B254-7747991105CE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F0C764-1D98-40E3-A111-DE5522034615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0F449DD3-4B7D-4D13-A4F0-8C3B89BC2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90CA12-E134-4761-B69E-19950E6291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DC64CD-58DD-4B30-96BA-C2969D64D0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33C34FF2-DB43-45F6-99EE-4FF60CE03A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57FD7D-78F9-4192-99FF-2ACA81B47E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9996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2123647-D293-4871-B258-B3C557B500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79A776A1-0A26-45B0-8942-A9158345888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7220FDE-52E1-4318-B138-0CD09D573E0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8190" y="3762341"/>
            <a:ext cx="7819415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Text: Arial Bold 16pt, Jefferson Blue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E9C218E-8B98-4FA8-9356-86D384D19F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68727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FB88F06-BA5C-4680-BC9A-3F2C8DB821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5BF6D1-4FCD-4C6D-A852-54B92566B3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48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BC7206C-7D2B-4584-9073-6E84C1D99851}"/>
              </a:ext>
            </a:extLst>
          </p:cNvPr>
          <p:cNvSpPr/>
          <p:nvPr userDrawn="1"/>
        </p:nvSpPr>
        <p:spPr>
          <a:xfrm>
            <a:off x="8806641" y="0"/>
            <a:ext cx="338535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7638951-733B-4674-B244-606C9AA47039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5D815E-664E-4F2D-ACF3-B229DACC1B1F}"/>
              </a:ext>
            </a:extLst>
          </p:cNvPr>
          <p:cNvCxnSpPr/>
          <p:nvPr userDrawn="1"/>
        </p:nvCxnSpPr>
        <p:spPr>
          <a:xfrm flipH="1">
            <a:off x="8806641" y="6549313"/>
            <a:ext cx="2809382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73C713-BFE8-48C1-8F20-FC9777626348}"/>
              </a:ext>
            </a:extLst>
          </p:cNvPr>
          <p:cNvSpPr txBox="1"/>
          <p:nvPr userDrawn="1"/>
        </p:nvSpPr>
        <p:spPr>
          <a:xfrm>
            <a:off x="11616728" y="6394475"/>
            <a:ext cx="5277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FC1F18A-2504-464E-BC8E-062F35221589}" type="slidenum">
              <a:rPr lang="en-US" sz="1200" b="1" smtClean="0">
                <a:solidFill>
                  <a:srgbClr val="E7732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>
              <a:solidFill>
                <a:srgbClr val="E77324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66CDD921-1E04-4CEA-A9BA-889246A111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190" y="2457737"/>
            <a:ext cx="7819415" cy="51435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accent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r>
              <a:rPr lang="en-US" dirty="0"/>
              <a:t>Subtitle: Times New Roman 24pt, Rotunda Orange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BF14F8D2-169F-45EE-81E1-1579186FF3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7807325" cy="3175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CD86F0D2-9080-4AFD-9F05-996384B481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2587" y="318031"/>
            <a:ext cx="2462213" cy="570113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00" b="1" i="0" cap="all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Font typeface="Arial" charset="0"/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600" b="1" i="0" spc="3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CAPTION:</a:t>
            </a:r>
            <a:br>
              <a:rPr lang="en-US" dirty="0"/>
            </a:br>
            <a:r>
              <a:rPr lang="en-US" dirty="0"/>
              <a:t>ARIAL BOLD 16PT, WHITE, “LOOSE” TRACKING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BE5C64D-EF94-449B-AB4B-F9543A7B36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8189" y="3776196"/>
            <a:ext cx="7819416" cy="2242969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Font typeface="Arial" charset="0"/>
              <a:buChar char="•"/>
              <a:defRPr sz="18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Bullet 1: Arial Bold 18pt, Jefferson Blue</a:t>
            </a:r>
          </a:p>
          <a:p>
            <a:pPr lvl="0"/>
            <a:r>
              <a:rPr lang="en-US" dirty="0"/>
              <a:t>Bullet 2</a:t>
            </a:r>
          </a:p>
          <a:p>
            <a:pPr lvl="0"/>
            <a:r>
              <a:rPr lang="en-US" dirty="0"/>
              <a:t>Bullet 3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1DE7E869-44E1-4AE6-A166-F6CCA2275A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89" y="756243"/>
            <a:ext cx="7819415" cy="1580783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</a:t>
            </a:r>
            <a:br>
              <a:rPr lang="en-US" dirty="0"/>
            </a:br>
            <a:r>
              <a:rPr lang="en-US" dirty="0"/>
              <a:t>“LOOSE” TRACKING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1528B2-5F79-46DB-BAC5-5F3D3B48DA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093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3EC433FB-918D-4379-A606-C14AD0D5D019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67868" y="2750636"/>
            <a:ext cx="5501926" cy="299702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12260"/>
            <a:ext cx="5513832" cy="61318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12260"/>
            <a:ext cx="0" cy="373539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918FDC5B-0376-402B-80DD-1DBEF1B20C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72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7526ABF-4929-4AB5-B4B4-0F953C85D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884EA84-D9CC-4410-88D0-2C404167362D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220968" y="3927566"/>
            <a:ext cx="5501926" cy="1820091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BFE5C024-47EE-4923-91BB-48521FE5EFF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12841"/>
            <a:ext cx="5501926" cy="1820092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47C116B-FEE0-4168-B6D1-6B56AD77E3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9414174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+ Header and content/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6FDA6119-0E8B-40BA-B011-0B5C245140EE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2008133"/>
            <a:ext cx="5501926" cy="3748233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0B3B89A-F141-4B0A-957E-508C148925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7868" y="2636899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2008133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8133"/>
            <a:ext cx="0" cy="3753682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00045"/>
            <a:ext cx="5513832" cy="495617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D0FB048-6124-4260-8CDD-ED63BC192C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8660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FFC376D-4095-4DEB-82B8-6AA45A91F46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4628811"/>
            <a:ext cx="5513832" cy="1133004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C35C8D2E-1C91-4855-BF47-40BCF17D945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72582A4-A838-4551-AB9C-DC40EA2E1A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5190894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(Content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0E99266-89CD-42E1-AED5-1CAA3960598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0968" y="199598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DA12905-9F29-45AE-89B8-901E59B5B7D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6117"/>
            <a:ext cx="5501926" cy="181463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95987"/>
            <a:ext cx="0" cy="3760379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9B4FA8-CEAC-4D32-BB3F-772A77968B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2259392-4D6A-4A66-AE71-BE095F50B9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24547" y="3932542"/>
            <a:ext cx="5513832" cy="510662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AFD8115-39F6-46CE-B8C0-E095465213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258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175E500-C6C4-4766-B9C6-8E6D570E0A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0572641-1645-4E24-AB9B-46CC5A46C79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A0C43664-BD02-411E-8039-767099D1D2D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20968" y="4565123"/>
            <a:ext cx="5513832" cy="1191243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545599B9-C44F-46F7-AAF7-2BDC471501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46793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(Content, 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876CA2E-4D4F-480E-A677-4EFFBF55DD6B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480280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49A4B1D0-B7EB-419C-8DA0-A96D943A2E64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336666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D04609A6-2572-42DB-A206-7801CD0AA93E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196072" y="1988672"/>
            <a:ext cx="3538728" cy="194882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0280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280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36666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36666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96072" y="4742328"/>
            <a:ext cx="3538728" cy="1022558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96072" y="4054611"/>
            <a:ext cx="3538728" cy="570606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DD18E6E3-6DD2-4367-86D8-F58334139A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24F1C73-DA80-4EC1-B03C-E9538556DEE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6750F7F-1F5A-4CA1-AFFA-636557E949C4}"/>
              </a:ext>
            </a:extLst>
          </p:cNvPr>
          <p:cNvCxnSpPr>
            <a:cxnSpLocks/>
          </p:cNvCxnSpPr>
          <p:nvPr userDrawn="1"/>
        </p:nvCxnSpPr>
        <p:spPr>
          <a:xfrm>
            <a:off x="8040955" y="1988673"/>
            <a:ext cx="0" cy="377621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BF87821-E5D5-4430-BACF-2DD42F89AE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9314882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ext + Header, Conte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6A835EC0-BDEE-41B7-A3BC-021A5043514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80280" y="1988671"/>
            <a:ext cx="11254520" cy="190097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AE1166-01F3-460B-A317-176D64A8B113}"/>
              </a:ext>
            </a:extLst>
          </p:cNvPr>
          <p:cNvCxnSpPr>
            <a:cxnSpLocks/>
          </p:cNvCxnSpPr>
          <p:nvPr userDrawn="1"/>
        </p:nvCxnSpPr>
        <p:spPr>
          <a:xfrm>
            <a:off x="4174349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D92F8C-D5F2-41AB-869D-75D5D30BD5AB}"/>
              </a:ext>
            </a:extLst>
          </p:cNvPr>
          <p:cNvCxnSpPr>
            <a:cxnSpLocks/>
          </p:cNvCxnSpPr>
          <p:nvPr userDrawn="1"/>
        </p:nvCxnSpPr>
        <p:spPr>
          <a:xfrm>
            <a:off x="8037710" y="4010658"/>
            <a:ext cx="0" cy="1750423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B4239F94-D356-4678-84E8-AEA05621DEE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80280" y="4681056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624FD54-3E58-4787-998D-996C56B45260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80280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6C81B529-DDD4-4C77-A7E8-6BC3DA3AA533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336666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4986364E-DCDC-49A2-90F7-E5B823587598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336666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3312962-9EF3-4A27-BE6D-C054A788DC00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8196072" y="4677251"/>
            <a:ext cx="3538728" cy="108383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0B08C683-1CE9-4946-90AA-381EE30A778E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196072" y="4033176"/>
            <a:ext cx="3538728" cy="5268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27A8961-1679-4AA9-8033-E5CF8D162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48929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D3950B3-BD6B-431F-85C0-0838ADECC2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7503B1E-14B9-49C5-9BCE-CD593B6B331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600554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24DCDC95-EB0A-4B34-958D-C9E2CBD8B3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HEader</a:t>
            </a:r>
            <a:endParaRPr lang="en-US" dirty="0"/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8F172F92-CC0D-4635-9B88-B1B783391C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20866"/>
            <a:ext cx="11277600" cy="595313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240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olidFill>
                  <a:srgbClr val="E77324"/>
                </a:solidFill>
              </a:rPr>
              <a:t>Caption: Times New Roman 24pt, Rotunda</a:t>
            </a:r>
            <a:r>
              <a:rPr lang="en-US" baseline="0" dirty="0">
                <a:solidFill>
                  <a:srgbClr val="E77324"/>
                </a:solidFill>
              </a:rPr>
              <a:t> Orange</a:t>
            </a:r>
            <a:endParaRPr lang="en-US" dirty="0">
              <a:solidFill>
                <a:srgbClr val="E77324"/>
              </a:solidFill>
            </a:endParaRPr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8EB02873-6E83-4188-9DD0-8F72BA41AB6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37" name="Text Placeholder 34">
            <a:extLst>
              <a:ext uri="{FF2B5EF4-FFF2-40B4-BE49-F238E27FC236}">
                <a16:creationId xmlns:a16="http://schemas.microsoft.com/office/drawing/2014/main" id="{19C892A1-AC4C-464D-8966-F29E53C289C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754629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Header + 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F15F3BA2-45C7-4A36-B221-1B7F1E77894A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80280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1" name="Content Placeholder 10">
            <a:extLst>
              <a:ext uri="{FF2B5EF4-FFF2-40B4-BE49-F238E27FC236}">
                <a16:creationId xmlns:a16="http://schemas.microsoft.com/office/drawing/2014/main" id="{88C74319-CC34-4337-825A-92E302E23EEA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220968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Content Placeholder 10">
            <a:extLst>
              <a:ext uri="{FF2B5EF4-FFF2-40B4-BE49-F238E27FC236}">
                <a16:creationId xmlns:a16="http://schemas.microsoft.com/office/drawing/2014/main" id="{FD2D1F9E-F0F7-465A-A0E0-F15675F3BB5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2565754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10">
            <a:extLst>
              <a:ext uri="{FF2B5EF4-FFF2-40B4-BE49-F238E27FC236}">
                <a16:creationId xmlns:a16="http://schemas.microsoft.com/office/drawing/2014/main" id="{5B0610DC-F651-4E9D-AA58-C4D972CDAE4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220967" y="4598126"/>
            <a:ext cx="5525007" cy="1163669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1981082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1968137"/>
            <a:ext cx="0" cy="3793658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114201F-C377-42D3-BE03-33D9A9D07A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20968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49691C3-F909-4CAD-9D25-24FBA60D08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280" y="1978670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514077EF-A09B-45FF-8C0D-AB9F1216B68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280" y="4019666"/>
            <a:ext cx="5513832" cy="470044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6213F6-782F-4970-9F30-BE64B146D6CE}"/>
              </a:ext>
            </a:extLst>
          </p:cNvPr>
          <p:cNvCxnSpPr>
            <a:cxnSpLocks/>
          </p:cNvCxnSpPr>
          <p:nvPr userDrawn="1"/>
        </p:nvCxnSpPr>
        <p:spPr>
          <a:xfrm flipV="1">
            <a:off x="469107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B4562B0-BF76-483D-A5D5-A008865B5897}"/>
              </a:ext>
            </a:extLst>
          </p:cNvPr>
          <p:cNvCxnSpPr>
            <a:cxnSpLocks/>
          </p:cNvCxnSpPr>
          <p:nvPr userDrawn="1"/>
        </p:nvCxnSpPr>
        <p:spPr>
          <a:xfrm flipV="1">
            <a:off x="6220968" y="3862802"/>
            <a:ext cx="5525007" cy="1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EBC670E-2C84-403A-9A13-3E1469B79F8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9DF60AE1-AA6F-4E1C-AAF2-6A6AAFE2CD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4DD34F1-6DC7-4211-8A90-141EE6DE8B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7411638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(Header +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56596E42-0C9D-4BD6-8095-E6FB5AE023D0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20968" y="2740076"/>
            <a:ext cx="5501926" cy="3016290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EA9C62EE-F93C-488D-8A08-6D139EEBB72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0793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9AF39B24-9328-4566-9B3E-6374B1EDA34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27566"/>
            <a:ext cx="5501926" cy="1828567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98FF8-234B-4726-807C-DC3DEF0929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0968" y="2004740"/>
            <a:ext cx="5513832" cy="613185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20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8CA5B3-726D-4431-B33D-E549E5A0611E}"/>
              </a:ext>
            </a:extLst>
          </p:cNvPr>
          <p:cNvCxnSpPr>
            <a:cxnSpLocks/>
          </p:cNvCxnSpPr>
          <p:nvPr userDrawn="1"/>
        </p:nvCxnSpPr>
        <p:spPr>
          <a:xfrm>
            <a:off x="6103123" y="2004740"/>
            <a:ext cx="0" cy="3751626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CC43F45F-DA69-418D-BC8D-3A85AB0BC0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0A17331-6959-4C20-B15C-D2E6B452F47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DF8DEC1-B180-45C0-9543-B9D5114115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2621375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Quadrants (Content/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DE2AA2A0-E7EA-4FD5-962D-056C08E8EE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70A66B1A-F970-4C95-B2BD-75B3213A7C2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80280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4064E3E-B847-438E-9DFD-3EB7351E6041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480280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A58FEC7-9835-43A3-A8DC-EE105A02AF8D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232874" y="199981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F7BCD53A-2FC5-4E20-BDD8-A69107CF47F9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32874" y="3954540"/>
            <a:ext cx="5501926" cy="1802674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Bullet: Arial Bold 18pt, Jefferson Blue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9972BD0-28CC-4121-9A6E-B96D8B6A563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A537F157-30DA-4BDA-88E4-BE827BD16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3537734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B30AFFB-80E2-48A3-81FD-04E98C12375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69900" y="3562350"/>
            <a:ext cx="1994900" cy="635000"/>
          </a:xfrm>
          <a:prstGeom prst="homePlate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13CD70DA-C059-4221-AF4D-FAA1ABA5C86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320768" y="3562350"/>
            <a:ext cx="1988026" cy="635000"/>
          </a:xfrm>
          <a:prstGeom prst="chevron">
            <a:avLst/>
          </a:prstGeom>
          <a:solidFill>
            <a:schemeClr val="accent2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1A454E0B-6573-4B07-979D-E4C0555B2AA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171636" y="3562350"/>
            <a:ext cx="1988026" cy="635000"/>
          </a:xfrm>
          <a:prstGeom prst="chevron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6A2E6FF-3C5F-4CD7-A73E-F9B428C22CAB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043454" y="3562350"/>
            <a:ext cx="1988026" cy="635000"/>
          </a:xfrm>
          <a:prstGeom prst="chevron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B1E4774E-D358-4C16-BC12-D14B08CD7D5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85430" y="3562350"/>
            <a:ext cx="1988026" cy="635000"/>
          </a:xfrm>
          <a:prstGeom prst="chevron">
            <a:avLst/>
          </a:prstGeo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B2969F00-7D70-467D-A015-3AC758D3822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728844" y="3562350"/>
            <a:ext cx="1988026" cy="635000"/>
          </a:xfrm>
          <a:prstGeom prst="chevron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FDED25F-2678-4866-B2AA-36CB7264A8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A80BE552-DFD1-4828-8A45-C9B9EDE107E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3CEBE07-B170-4797-98D0-C4E833939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65C0B353-2EBA-458B-83BD-C2E71A37675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98372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13149D84-5DD3-45AB-A726-54BE2A6E711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1346" y="2582199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30CCA8FF-F4C5-499C-9490-DF423538C9E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293728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E173BAE8-891C-4FF3-8118-159796EB0A3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364031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A985E0E-685A-4A9A-99BF-B28F106769D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07521" y="4840307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3523ECA-B71B-4D04-98C6-2B1E396B94F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49420" y="2590934"/>
            <a:ext cx="2563906" cy="861256"/>
          </a:xfrm>
          <a:prstGeom prst="rect">
            <a:avLst/>
          </a:prstGeom>
        </p:spPr>
        <p:txBody>
          <a:bodyPr lIns="0" rIns="0"/>
          <a:lstStyle>
            <a:lvl1pPr marL="283464" indent="-283464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400">
                <a:solidFill>
                  <a:schemeClr val="accent2"/>
                </a:solidFill>
                <a:latin typeface="+mn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First level Bullet: Arial Bold 14pt, Jefferson Blue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6F0F4B7-4518-4C2B-8344-559079CBD6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1346" y="2059310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6208C104-61B6-40AC-B506-FB3360F829B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4031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6D5F362E-CFE7-407A-AAEE-EA86818FBCA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049420" y="2068045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145C47A2-C08C-415C-9883-2CC4626ABB4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98372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391802F6-9C5C-4A7C-9FA7-1F0ECCF77A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296670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9E72A73A-1330-4857-A7D9-F47CA88C59A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005528" y="4305652"/>
            <a:ext cx="2563906" cy="41717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  <a:lvl2pPr marL="283464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3pPr>
            <a:lvl4pPr marL="81381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None/>
              <a:defRPr sz="1800">
                <a:solidFill>
                  <a:srgbClr val="1E3A74"/>
                </a:solidFill>
              </a:defRPr>
            </a:lvl4pPr>
            <a:lvl5pPr marL="108813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>
                <a:solidFill>
                  <a:srgbClr val="1E3A74"/>
                </a:solidFill>
              </a:defRPr>
            </a:lvl5pPr>
          </a:lstStyle>
          <a:p>
            <a:pPr lvl="0"/>
            <a:r>
              <a:rPr lang="en-US" dirty="0"/>
              <a:t>Header: Times New Roman Bold 16 </a:t>
            </a:r>
            <a:r>
              <a:rPr lang="en-US" dirty="0" err="1"/>
              <a:t>pt</a:t>
            </a:r>
            <a:r>
              <a:rPr lang="en-US" dirty="0"/>
              <a:t>, Jefferson Blue</a:t>
            </a:r>
          </a:p>
        </p:txBody>
      </p:sp>
    </p:spTree>
    <p:extLst>
      <p:ext uri="{BB962C8B-B14F-4D97-AF65-F5344CB8AC3E}">
        <p14:creationId xmlns:p14="http://schemas.microsoft.com/office/powerpoint/2010/main" val="12054820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5676694-07D0-42B7-BF97-A01B108023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880400"/>
            <a:ext cx="3540209" cy="2000921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E325565-578F-4AAC-BE7A-199ECCB039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880400"/>
            <a:ext cx="3540209" cy="2000921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78D5E1EF-5C58-41B3-BAE3-5918B052D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880399"/>
            <a:ext cx="3540209" cy="2000921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48AC104B-D1BF-41F6-9DCA-B3A6FD7BCBA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D39CEFA-D72D-46C0-8B74-42AEB23DC3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0200662-B38E-4D16-B422-6C88C77CAB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3100334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ed Text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0FF5820-35BD-42DC-B117-54E4ED5957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0280" y="2013689"/>
            <a:ext cx="3540209" cy="1782854"/>
          </a:xfrm>
          <a:prstGeom prst="rect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B49EB0F-A677-49BC-9FD5-114DB20B14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7689" y="2013689"/>
            <a:ext cx="3540209" cy="1782854"/>
          </a:xfrm>
          <a:prstGeom prst="rect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79D6308-A9C2-4AED-A34F-697C74C0FF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95097" y="2013688"/>
            <a:ext cx="3540209" cy="1782854"/>
          </a:xfrm>
          <a:prstGeom prst="rect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91F0B20-C5A3-4496-89D8-D84E5AC636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0280" y="3969525"/>
            <a:ext cx="3540209" cy="1782854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6B08FA4-0994-4BD2-BCC3-3C22B09752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37689" y="3969525"/>
            <a:ext cx="3540209" cy="1782854"/>
          </a:xfrm>
          <a:prstGeom prst="rect">
            <a:avLst/>
          </a:prstGeom>
          <a:solidFill>
            <a:schemeClr val="accent5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8B60B3AD-3E15-4EA6-943B-DC5B327289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95097" y="3969524"/>
            <a:ext cx="3540209" cy="1782854"/>
          </a:xfrm>
          <a:prstGeom prst="rect">
            <a:avLst/>
          </a:prstGeom>
          <a:solidFill>
            <a:schemeClr val="accent6"/>
          </a:solidFill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None/>
              <a:defRPr sz="1800" b="1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buFont typeface="Arial" panose="020B0604020202020204" pitchFamily="34" charset="0"/>
              <a:buChar char="-"/>
              <a:defRPr sz="1800">
                <a:solidFill>
                  <a:srgbClr val="1E3A74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rgbClr val="E77324"/>
              </a:buClr>
              <a:defRPr sz="1800">
                <a:solidFill>
                  <a:srgbClr val="1E3A74"/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0A3DEF2-2650-4F37-AAA6-64CE655C034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62C40F8-27C4-46D8-8EE7-A4D48C0A0E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8C5106-27C9-4883-AFEC-A990365EC5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30437051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yram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3">
            <a:extLst>
              <a:ext uri="{FF2B5EF4-FFF2-40B4-BE49-F238E27FC236}">
                <a16:creationId xmlns:a16="http://schemas.microsoft.com/office/drawing/2014/main" id="{5EB8183A-D7F0-42E9-B20A-10F69D794D8E}"/>
              </a:ext>
            </a:extLst>
          </p:cNvPr>
          <p:cNvSpPr/>
          <p:nvPr userDrawn="1"/>
        </p:nvSpPr>
        <p:spPr>
          <a:xfrm>
            <a:off x="5047275" y="2112957"/>
            <a:ext cx="2109357" cy="1163692"/>
          </a:xfrm>
          <a:custGeom>
            <a:avLst/>
            <a:gdLst>
              <a:gd name="connsiteX0" fmla="*/ 0 w 2098523"/>
              <a:gd name="connsiteY0" fmla="*/ 1786466 h 1786466"/>
              <a:gd name="connsiteX1" fmla="*/ 1049262 w 2098523"/>
              <a:gd name="connsiteY1" fmla="*/ 0 h 1786466"/>
              <a:gd name="connsiteX2" fmla="*/ 1049262 w 2098523"/>
              <a:gd name="connsiteY2" fmla="*/ 0 h 1786466"/>
              <a:gd name="connsiteX3" fmla="*/ 2098523 w 2098523"/>
              <a:gd name="connsiteY3" fmla="*/ 1786466 h 1786466"/>
              <a:gd name="connsiteX4" fmla="*/ 0 w 2098523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8523" h="1786466">
                <a:moveTo>
                  <a:pt x="0" y="1786466"/>
                </a:moveTo>
                <a:lnTo>
                  <a:pt x="1049262" y="0"/>
                </a:lnTo>
                <a:lnTo>
                  <a:pt x="1049262" y="0"/>
                </a:lnTo>
                <a:lnTo>
                  <a:pt x="2098523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0" lvl="0" indent="0" algn="ctr" defTabSz="28003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5F5B2345-FEEE-4EC1-8585-C97CDFA84E88}"/>
              </a:ext>
            </a:extLst>
          </p:cNvPr>
          <p:cNvSpPr/>
          <p:nvPr userDrawn="1"/>
        </p:nvSpPr>
        <p:spPr>
          <a:xfrm>
            <a:off x="3992596" y="3323524"/>
            <a:ext cx="4218714" cy="1163692"/>
          </a:xfrm>
          <a:custGeom>
            <a:avLst/>
            <a:gdLst>
              <a:gd name="connsiteX0" fmla="*/ 0 w 4197047"/>
              <a:gd name="connsiteY0" fmla="*/ 1786466 h 1786466"/>
              <a:gd name="connsiteX1" fmla="*/ 1049263 w 4197047"/>
              <a:gd name="connsiteY1" fmla="*/ 0 h 1786466"/>
              <a:gd name="connsiteX2" fmla="*/ 3147784 w 4197047"/>
              <a:gd name="connsiteY2" fmla="*/ 0 h 1786466"/>
              <a:gd name="connsiteX3" fmla="*/ 4197047 w 4197047"/>
              <a:gd name="connsiteY3" fmla="*/ 1786466 h 1786466"/>
              <a:gd name="connsiteX4" fmla="*/ 0 w 4197047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7047" h="1786466">
                <a:moveTo>
                  <a:pt x="0" y="1786466"/>
                </a:moveTo>
                <a:lnTo>
                  <a:pt x="1049263" y="0"/>
                </a:lnTo>
                <a:lnTo>
                  <a:pt x="3147784" y="0"/>
                </a:lnTo>
                <a:lnTo>
                  <a:pt x="4197047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17034" tIns="82550" rIns="817033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7A03E5DC-0664-402B-8509-75F2FBC8FF90}"/>
              </a:ext>
            </a:extLst>
          </p:cNvPr>
          <p:cNvSpPr/>
          <p:nvPr userDrawn="1"/>
        </p:nvSpPr>
        <p:spPr>
          <a:xfrm>
            <a:off x="2937917" y="4534091"/>
            <a:ext cx="6328072" cy="1098704"/>
          </a:xfrm>
          <a:custGeom>
            <a:avLst/>
            <a:gdLst>
              <a:gd name="connsiteX0" fmla="*/ 0 w 6295571"/>
              <a:gd name="connsiteY0" fmla="*/ 1786466 h 1786466"/>
              <a:gd name="connsiteX1" fmla="*/ 1049263 w 6295571"/>
              <a:gd name="connsiteY1" fmla="*/ 0 h 1786466"/>
              <a:gd name="connsiteX2" fmla="*/ 5246308 w 6295571"/>
              <a:gd name="connsiteY2" fmla="*/ 0 h 1786466"/>
              <a:gd name="connsiteX3" fmla="*/ 6295571 w 6295571"/>
              <a:gd name="connsiteY3" fmla="*/ 1786466 h 1786466"/>
              <a:gd name="connsiteX4" fmla="*/ 0 w 6295571"/>
              <a:gd name="connsiteY4" fmla="*/ 1786466 h 178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5571" h="1786466">
                <a:moveTo>
                  <a:pt x="0" y="1786466"/>
                </a:moveTo>
                <a:lnTo>
                  <a:pt x="1049263" y="0"/>
                </a:lnTo>
                <a:lnTo>
                  <a:pt x="5246308" y="0"/>
                </a:lnTo>
                <a:lnTo>
                  <a:pt x="6295571" y="1786466"/>
                </a:lnTo>
                <a:lnTo>
                  <a:pt x="0" y="1786466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4274" tIns="82550" rIns="1184276" bIns="82550" numCol="1" spcCol="1270" anchor="ctr" anchorCtr="0">
            <a:noAutofit/>
          </a:bodyPr>
          <a:lstStyle/>
          <a:p>
            <a:pPr marL="0" lvl="0" indent="0" algn="ctr" defTabSz="2889250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</a:pPr>
            <a:endParaRPr lang="en-US" sz="6600" kern="1200">
              <a:latin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DD9E1-E605-4835-8FCC-EA4080C2F3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24091" y="2545404"/>
            <a:ext cx="1355725" cy="62001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8C1E420-30E8-4DE7-A977-12BC63D31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66860" y="3534702"/>
            <a:ext cx="2870186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DB153F79-ED92-48DC-91FB-99C3431447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9746" y="4703183"/>
            <a:ext cx="4864415" cy="7257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9BBA021D-74E4-4C6D-9936-764C9EF71B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F435007C-4D28-4E5E-9B6C-DBA98BA628F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9F68E9-DBC1-43BA-90C7-E09934B8F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41844460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12A725D3-68FA-491A-98C4-E8796FB99726}"/>
              </a:ext>
            </a:extLst>
          </p:cNvPr>
          <p:cNvSpPr/>
          <p:nvPr userDrawn="1"/>
        </p:nvSpPr>
        <p:spPr>
          <a:xfrm>
            <a:off x="3852948" y="2944800"/>
            <a:ext cx="1881050" cy="188105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52771F-9A79-4B62-941E-BB368889CAA2}"/>
              </a:ext>
            </a:extLst>
          </p:cNvPr>
          <p:cNvSpPr/>
          <p:nvPr userDrawn="1"/>
        </p:nvSpPr>
        <p:spPr>
          <a:xfrm>
            <a:off x="6458003" y="2944800"/>
            <a:ext cx="1881050" cy="1881050"/>
          </a:xfrm>
          <a:prstGeom prst="ellipse">
            <a:avLst/>
          </a:prstGeom>
          <a:solidFill>
            <a:schemeClr val="accent2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AE001B-1EDA-4386-8A35-1DDDA4E7C19B}"/>
              </a:ext>
            </a:extLst>
          </p:cNvPr>
          <p:cNvSpPr/>
          <p:nvPr userDrawn="1"/>
        </p:nvSpPr>
        <p:spPr>
          <a:xfrm>
            <a:off x="5155476" y="3921952"/>
            <a:ext cx="1881050" cy="1881050"/>
          </a:xfrm>
          <a:prstGeom prst="ellipse">
            <a:avLst/>
          </a:prstGeom>
          <a:solidFill>
            <a:schemeClr val="accent3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9B8175B-2811-406E-8F31-8E4CEE9DE3ED}"/>
              </a:ext>
            </a:extLst>
          </p:cNvPr>
          <p:cNvSpPr/>
          <p:nvPr userDrawn="1"/>
        </p:nvSpPr>
        <p:spPr>
          <a:xfrm>
            <a:off x="5155476" y="1967647"/>
            <a:ext cx="1881050" cy="1881050"/>
          </a:xfrm>
          <a:prstGeom prst="ellipse">
            <a:avLst/>
          </a:prstGeom>
          <a:solidFill>
            <a:schemeClr val="accent6">
              <a:alpha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/>
          <a:lstStyle/>
          <a:p>
            <a:endParaRPr lang="en-GB" dirty="0">
              <a:latin typeface="+mn-lt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AE90D1-6E48-4889-977A-59841FC33F0C}"/>
              </a:ext>
            </a:extLst>
          </p:cNvPr>
          <p:cNvSpPr/>
          <p:nvPr/>
        </p:nvSpPr>
        <p:spPr>
          <a:xfrm>
            <a:off x="5451574" y="3214356"/>
            <a:ext cx="1288854" cy="1288852"/>
          </a:xfrm>
          <a:prstGeom prst="ellipse">
            <a:avLst/>
          </a:prstGeom>
          <a:solidFill>
            <a:schemeClr val="accent1"/>
          </a:solidFill>
          <a:ln>
            <a:prstDash val="sysDash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21" name="Oval 4">
            <a:extLst>
              <a:ext uri="{FF2B5EF4-FFF2-40B4-BE49-F238E27FC236}">
                <a16:creationId xmlns:a16="http://schemas.microsoft.com/office/drawing/2014/main" id="{99D03806-1089-4550-BABA-9EB2CA15ED9D}"/>
              </a:ext>
            </a:extLst>
          </p:cNvPr>
          <p:cNvSpPr/>
          <p:nvPr/>
        </p:nvSpPr>
        <p:spPr>
          <a:xfrm>
            <a:off x="5542082" y="3337170"/>
            <a:ext cx="495713" cy="991425"/>
          </a:xfrm>
          <a:prstGeom prst="rect">
            <a:avLst/>
          </a:prstGeom>
          <a:ln>
            <a:prstDash val="sys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lvl="0" algn="ctr" defTabSz="488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kern="1200" dirty="0">
                <a:latin typeface="+mn-lt"/>
              </a:rPr>
              <a:t>       </a:t>
            </a:r>
          </a:p>
        </p:txBody>
      </p:sp>
      <p:sp>
        <p:nvSpPr>
          <p:cNvPr id="23" name="Text Placeholder 25">
            <a:extLst>
              <a:ext uri="{FF2B5EF4-FFF2-40B4-BE49-F238E27FC236}">
                <a16:creationId xmlns:a16="http://schemas.microsoft.com/office/drawing/2014/main" id="{50DDFADD-526E-4FA8-A247-7D797190F13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51012" y="2492655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1">
            <a:extLst>
              <a:ext uri="{FF2B5EF4-FFF2-40B4-BE49-F238E27FC236}">
                <a16:creationId xmlns:a16="http://schemas.microsoft.com/office/drawing/2014/main" id="{5C31FEF3-AABA-4F16-9070-E492B9E7474F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486465" y="3639359"/>
            <a:ext cx="1219072" cy="438846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solidFill>
                  <a:schemeClr val="bg1"/>
                </a:solidFill>
                <a:latin typeface="+mn-lt"/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CD686EF8-DE8E-4535-9A77-2E52F547DA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75319" y="3647898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71F37308-A632-4381-BBE8-68B11C163B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1596" y="363886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2F0C2502-174B-4C13-BAA3-0E0821139A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51012" y="4854591"/>
            <a:ext cx="1489978" cy="423404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FD212E6-EC93-485E-BD3E-E19D568BAE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E0CFC8AA-5428-4F74-87CF-4CB6D015A1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B4377B7-186F-4DDA-B083-DBE6112DF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2675216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EED3DEFA-1F09-4627-8C1A-4FCC72543CA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935639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2101355-23B2-4624-B4D9-B0558E997C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35640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EF383ADF-9C58-4AD7-8314-7E7F0A2E20B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98625" y="4780652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82296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178A9A2D-3C84-4B27-9B3F-114D7AC12AB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98625" y="2435471"/>
            <a:ext cx="3787253" cy="98021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  <a:latin typeface="+mn-lt"/>
              </a:defRPr>
            </a:lvl1pPr>
            <a:lvl2pPr marL="566928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  <a:latin typeface="+mn-lt"/>
              </a:defRPr>
            </a:lvl2pPr>
            <a:lvl3pPr marL="539496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None/>
              <a:defRPr sz="1800">
                <a:solidFill>
                  <a:schemeClr val="accent2"/>
                </a:solidFill>
              </a:defRPr>
            </a:lvl3pPr>
            <a:lvl4pPr marL="109728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Font typeface="Arial" panose="020B0604020202020204" pitchFamily="34" charset="0"/>
              <a:buChar char="-"/>
              <a:defRPr sz="1800">
                <a:solidFill>
                  <a:schemeClr val="accent2"/>
                </a:solidFill>
              </a:defRPr>
            </a:lvl4pPr>
            <a:lvl5pPr marL="1371600" indent="-283464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First level Bullet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680BF721-DE48-4EC3-AFCA-A3E0F2456A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97806" y="2016370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42">
            <a:extLst>
              <a:ext uri="{FF2B5EF4-FFF2-40B4-BE49-F238E27FC236}">
                <a16:creationId xmlns:a16="http://schemas.microsoft.com/office/drawing/2014/main" id="{D06874A9-B315-4E8C-A13B-CC9E02E8D8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98625" y="4355924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376A74F3-2FE5-4E4C-8193-E1430E7864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4693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1EB4CD19-8D63-4D92-9E63-4202C5CC2A3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316947" y="2016370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6">
            <a:extLst>
              <a:ext uri="{FF2B5EF4-FFF2-40B4-BE49-F238E27FC236}">
                <a16:creationId xmlns:a16="http://schemas.microsoft.com/office/drawing/2014/main" id="{226059DE-B225-4A5B-BA9F-A88A9AE31D8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4693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6">
            <a:extLst>
              <a:ext uri="{FF2B5EF4-FFF2-40B4-BE49-F238E27FC236}">
                <a16:creationId xmlns:a16="http://schemas.microsoft.com/office/drawing/2014/main" id="{36C85B2A-53AE-4FB0-AE7B-1F628A3FD5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6947" y="4355924"/>
            <a:ext cx="1406930" cy="1404938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txBody>
          <a:bodyPr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Text Placeholder 42">
            <a:extLst>
              <a:ext uri="{FF2B5EF4-FFF2-40B4-BE49-F238E27FC236}">
                <a16:creationId xmlns:a16="http://schemas.microsoft.com/office/drawing/2014/main" id="{4D93FF38-B037-490C-846A-3B66BC2050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36460" y="2010742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42">
            <a:extLst>
              <a:ext uri="{FF2B5EF4-FFF2-40B4-BE49-F238E27FC236}">
                <a16:creationId xmlns:a16="http://schemas.microsoft.com/office/drawing/2014/main" id="{2C6F3BBC-003C-4DBF-A805-08222F1FE6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937279" y="4350296"/>
            <a:ext cx="3797385" cy="317139"/>
          </a:xfrm>
          <a:prstGeom prst="rect">
            <a:avLst/>
          </a:prstGeom>
          <a:noFill/>
          <a:effectLst/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1">
                <a:solidFill>
                  <a:srgbClr val="1E3A7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8329BD31-94AD-42B1-AFF8-D7AA5FED07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AA51CAE-7C75-4495-B6AC-C9A74ED17A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28CBDBA-BADB-4BCD-B7AF-6836DCEFA7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20146185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C70BB2-BE1D-4517-8000-310072D3FD2F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5981700" y="0"/>
            <a:ext cx="621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="1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90A31-DAEA-495C-A258-FC811438087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711200" y="1474788"/>
            <a:ext cx="5003800" cy="3908424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Arial Regular 18pt, White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30F9EF-26CE-4937-970F-97409730DCA7}"/>
              </a:ext>
            </a:extLst>
          </p:cNvPr>
          <p:cNvCxnSpPr>
            <a:cxnSpLocks/>
          </p:cNvCxnSpPr>
          <p:nvPr userDrawn="1"/>
        </p:nvCxnSpPr>
        <p:spPr>
          <a:xfrm>
            <a:off x="584200" y="1481867"/>
            <a:ext cx="0" cy="38942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57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FFDD486-A275-4F25-8683-E5A82B9468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ROTUNDA ORANGE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ED82F30-34FE-4E1F-B8E4-0363DAE272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56243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6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36PT, ROTUNDA ORANGE, “LOOSE” TRACKING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C393ED4-026E-408C-96CD-09DB34E496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7392" y="2368645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1: Arial Bold 16pt, Jefferson Blue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F1261154-703A-4E62-AD27-D2DDC9B387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7392" y="3052636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2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76DA8BD-B10A-45CD-A7FC-429A369F2F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7392" y="373301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3</a:t>
            </a:r>
            <a:endParaRPr lang="en-US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179EF20-9320-48E6-9D35-0158E8C340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7392" y="4413398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4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7497194-E6B0-47F2-8DEC-0229A19D8B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7392" y="5093777"/>
            <a:ext cx="10826496" cy="339237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4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6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800" indent="0">
              <a:buNone/>
              <a:defRPr sz="2400">
                <a:solidFill>
                  <a:srgbClr val="E77324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 smtClean="0"/>
              <a:t>• Bullet </a:t>
            </a:r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04156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43E1309-117A-4C0D-9960-DD6EFD5242B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328875" y="2016695"/>
            <a:ext cx="7534251" cy="3716177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18" name="Freeform 107">
              <a:extLst>
                <a:ext uri="{FF2B5EF4-FFF2-40B4-BE49-F238E27FC236}">
                  <a16:creationId xmlns:a16="http://schemas.microsoft.com/office/drawing/2014/main" id="{75B769CA-B1A3-43B3-BDCE-C7D3FFBB3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6">
              <a:extLst>
                <a:ext uri="{FF2B5EF4-FFF2-40B4-BE49-F238E27FC236}">
                  <a16:creationId xmlns:a16="http://schemas.microsoft.com/office/drawing/2014/main" id="{8EE5CE9B-5D15-43B8-88DC-6A099A30E4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8">
              <a:extLst>
                <a:ext uri="{FF2B5EF4-FFF2-40B4-BE49-F238E27FC236}">
                  <a16:creationId xmlns:a16="http://schemas.microsoft.com/office/drawing/2014/main" id="{EE44F834-B905-40E8-9998-901300796D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4">
              <a:extLst>
                <a:ext uri="{FF2B5EF4-FFF2-40B4-BE49-F238E27FC236}">
                  <a16:creationId xmlns:a16="http://schemas.microsoft.com/office/drawing/2014/main" id="{EFCA5072-EC6D-4592-AE80-E929E60CA3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0713583-83C9-4136-9144-0BF04095C385}"/>
                </a:ext>
              </a:extLst>
            </p:cNvPr>
            <p:cNvGrpSpPr/>
            <p:nvPr userDrawn="1"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25" name="Freeform 5">
                <a:extLst>
                  <a:ext uri="{FF2B5EF4-FFF2-40B4-BE49-F238E27FC236}">
                    <a16:creationId xmlns:a16="http://schemas.microsoft.com/office/drawing/2014/main" id="{D3296002-A23A-4929-9E55-65094FEA33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ED8140A-AAC2-4B22-9F99-9A17B2C83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0F9B09F4-2F2F-4665-8570-6FB7085E27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D4F8B16E-FD38-45B9-B1C4-1A0BF4291C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96B3A75F-C34D-41E4-ADAA-D65D451855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FB1D35B2-39E6-49D5-B453-558F9406703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1">
                <a:extLst>
                  <a:ext uri="{FF2B5EF4-FFF2-40B4-BE49-F238E27FC236}">
                    <a16:creationId xmlns:a16="http://schemas.microsoft.com/office/drawing/2014/main" id="{CBF925C0-B700-4F8D-8095-508CD8C832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2">
                <a:extLst>
                  <a:ext uri="{FF2B5EF4-FFF2-40B4-BE49-F238E27FC236}">
                    <a16:creationId xmlns:a16="http://schemas.microsoft.com/office/drawing/2014/main" id="{B34E234E-D639-4582-BCB4-642188160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3">
                <a:extLst>
                  <a:ext uri="{FF2B5EF4-FFF2-40B4-BE49-F238E27FC236}">
                    <a16:creationId xmlns:a16="http://schemas.microsoft.com/office/drawing/2014/main" id="{1F219739-C54F-4C6E-B4D5-5EFE43831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4">
                <a:extLst>
                  <a:ext uri="{FF2B5EF4-FFF2-40B4-BE49-F238E27FC236}">
                    <a16:creationId xmlns:a16="http://schemas.microsoft.com/office/drawing/2014/main" id="{91C30A60-3319-4E53-BDC7-FBAC517D7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5">
                <a:extLst>
                  <a:ext uri="{FF2B5EF4-FFF2-40B4-BE49-F238E27FC236}">
                    <a16:creationId xmlns:a16="http://schemas.microsoft.com/office/drawing/2014/main" id="{CD6D3488-30A7-4104-ACBB-27A414454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6">
                <a:extLst>
                  <a:ext uri="{FF2B5EF4-FFF2-40B4-BE49-F238E27FC236}">
                    <a16:creationId xmlns:a16="http://schemas.microsoft.com/office/drawing/2014/main" id="{0FDD3F07-6170-4F79-B3F8-F9AD84AD20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7">
                <a:extLst>
                  <a:ext uri="{FF2B5EF4-FFF2-40B4-BE49-F238E27FC236}">
                    <a16:creationId xmlns:a16="http://schemas.microsoft.com/office/drawing/2014/main" id="{FA5CA788-6A14-406D-AD0E-F356AA89A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8">
                <a:extLst>
                  <a:ext uri="{FF2B5EF4-FFF2-40B4-BE49-F238E27FC236}">
                    <a16:creationId xmlns:a16="http://schemas.microsoft.com/office/drawing/2014/main" id="{E7E4EA15-7677-4509-A8FE-0B58D7AFD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9">
                <a:extLst>
                  <a:ext uri="{FF2B5EF4-FFF2-40B4-BE49-F238E27FC236}">
                    <a16:creationId xmlns:a16="http://schemas.microsoft.com/office/drawing/2014/main" id="{D2E91A33-E42D-4F31-B3BE-6D159C903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20">
                <a:extLst>
                  <a:ext uri="{FF2B5EF4-FFF2-40B4-BE49-F238E27FC236}">
                    <a16:creationId xmlns:a16="http://schemas.microsoft.com/office/drawing/2014/main" id="{FB38FE85-1472-428C-8D9F-CA1A698B3E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21">
                <a:extLst>
                  <a:ext uri="{FF2B5EF4-FFF2-40B4-BE49-F238E27FC236}">
                    <a16:creationId xmlns:a16="http://schemas.microsoft.com/office/drawing/2014/main" id="{103AE938-39D0-47D1-87B7-7B4C598DE4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2">
                <a:extLst>
                  <a:ext uri="{FF2B5EF4-FFF2-40B4-BE49-F238E27FC236}">
                    <a16:creationId xmlns:a16="http://schemas.microsoft.com/office/drawing/2014/main" id="{4F4ADBE4-7A34-40AC-8BF6-83FF29847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3">
                <a:extLst>
                  <a:ext uri="{FF2B5EF4-FFF2-40B4-BE49-F238E27FC236}">
                    <a16:creationId xmlns:a16="http://schemas.microsoft.com/office/drawing/2014/main" id="{F70351F7-1D66-4782-8A36-E71F096346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24">
                <a:extLst>
                  <a:ext uri="{FF2B5EF4-FFF2-40B4-BE49-F238E27FC236}">
                    <a16:creationId xmlns:a16="http://schemas.microsoft.com/office/drawing/2014/main" id="{33581E5B-E370-4D61-941F-71A2E52A2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5">
                <a:extLst>
                  <a:ext uri="{FF2B5EF4-FFF2-40B4-BE49-F238E27FC236}">
                    <a16:creationId xmlns:a16="http://schemas.microsoft.com/office/drawing/2014/main" id="{3C45B1B2-ACE5-441F-82F5-46FA213707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9C9E96F7-D2DB-4848-A4C3-60BE566987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27">
                <a:extLst>
                  <a:ext uri="{FF2B5EF4-FFF2-40B4-BE49-F238E27FC236}">
                    <a16:creationId xmlns:a16="http://schemas.microsoft.com/office/drawing/2014/main" id="{773B0BD8-57F1-4B19-81C1-A342BA4F6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28">
                <a:extLst>
                  <a:ext uri="{FF2B5EF4-FFF2-40B4-BE49-F238E27FC236}">
                    <a16:creationId xmlns:a16="http://schemas.microsoft.com/office/drawing/2014/main" id="{2DFA8D16-9238-4E83-A49E-35DF74EC1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9">
                <a:extLst>
                  <a:ext uri="{FF2B5EF4-FFF2-40B4-BE49-F238E27FC236}">
                    <a16:creationId xmlns:a16="http://schemas.microsoft.com/office/drawing/2014/main" id="{3E531247-02D1-4CA3-99A1-4AE7D02D5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30">
                <a:extLst>
                  <a:ext uri="{FF2B5EF4-FFF2-40B4-BE49-F238E27FC236}">
                    <a16:creationId xmlns:a16="http://schemas.microsoft.com/office/drawing/2014/main" id="{42396486-4D06-409E-8CFD-D69A9DA93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31">
                <a:extLst>
                  <a:ext uri="{FF2B5EF4-FFF2-40B4-BE49-F238E27FC236}">
                    <a16:creationId xmlns:a16="http://schemas.microsoft.com/office/drawing/2014/main" id="{09604288-D42C-4857-BA28-74173FC2D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010410A2-D70D-4FF3-B8BC-12FA02C68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DB9CC3AF-04D6-4558-A7E2-A265166D6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39C72BDA-0215-472D-A012-C3106BA8B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35">
                <a:extLst>
                  <a:ext uri="{FF2B5EF4-FFF2-40B4-BE49-F238E27FC236}">
                    <a16:creationId xmlns:a16="http://schemas.microsoft.com/office/drawing/2014/main" id="{0718D27A-AD1B-4B72-933E-64137AACF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36">
                <a:extLst>
                  <a:ext uri="{FF2B5EF4-FFF2-40B4-BE49-F238E27FC236}">
                    <a16:creationId xmlns:a16="http://schemas.microsoft.com/office/drawing/2014/main" id="{DAB5F9DE-8BF5-469B-A436-A31846D59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37">
                <a:extLst>
                  <a:ext uri="{FF2B5EF4-FFF2-40B4-BE49-F238E27FC236}">
                    <a16:creationId xmlns:a16="http://schemas.microsoft.com/office/drawing/2014/main" id="{AB627A17-04EE-499D-8BC0-D4DF3C5FC6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8344CECB-D3E8-43F5-A3BD-32AC82D7F8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66E1376A-B4B3-4685-9A6C-C04A9064F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20F4D6FE-05D0-49F3-AAC4-99A9A60D4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41">
                <a:extLst>
                  <a:ext uri="{FF2B5EF4-FFF2-40B4-BE49-F238E27FC236}">
                    <a16:creationId xmlns:a16="http://schemas.microsoft.com/office/drawing/2014/main" id="{879688A1-7DD6-4013-B2AE-FC5A60E048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42">
                <a:extLst>
                  <a:ext uri="{FF2B5EF4-FFF2-40B4-BE49-F238E27FC236}">
                    <a16:creationId xmlns:a16="http://schemas.microsoft.com/office/drawing/2014/main" id="{62F8FAC2-B223-4C76-864D-351F0E895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43">
                <a:extLst>
                  <a:ext uri="{FF2B5EF4-FFF2-40B4-BE49-F238E27FC236}">
                    <a16:creationId xmlns:a16="http://schemas.microsoft.com/office/drawing/2014/main" id="{808D8C37-B876-4375-BD70-8E9EF34D2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44">
                <a:extLst>
                  <a:ext uri="{FF2B5EF4-FFF2-40B4-BE49-F238E27FC236}">
                    <a16:creationId xmlns:a16="http://schemas.microsoft.com/office/drawing/2014/main" id="{DA4B656B-1A4B-4E74-83C6-AE84D470D0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5">
                <a:extLst>
                  <a:ext uri="{FF2B5EF4-FFF2-40B4-BE49-F238E27FC236}">
                    <a16:creationId xmlns:a16="http://schemas.microsoft.com/office/drawing/2014/main" id="{1650AC67-2EDE-43CA-A0E8-FF70CA8D2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46">
                <a:extLst>
                  <a:ext uri="{FF2B5EF4-FFF2-40B4-BE49-F238E27FC236}">
                    <a16:creationId xmlns:a16="http://schemas.microsoft.com/office/drawing/2014/main" id="{A0CF96C3-E9EF-4D92-B118-EE90FB2B3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47">
                <a:extLst>
                  <a:ext uri="{FF2B5EF4-FFF2-40B4-BE49-F238E27FC236}">
                    <a16:creationId xmlns:a16="http://schemas.microsoft.com/office/drawing/2014/main" id="{461F8687-EA8B-4389-93CD-6D84D7BABE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48">
                <a:extLst>
                  <a:ext uri="{FF2B5EF4-FFF2-40B4-BE49-F238E27FC236}">
                    <a16:creationId xmlns:a16="http://schemas.microsoft.com/office/drawing/2014/main" id="{76CA3754-692B-4A82-AD2E-5909FC3C4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49">
                <a:extLst>
                  <a:ext uri="{FF2B5EF4-FFF2-40B4-BE49-F238E27FC236}">
                    <a16:creationId xmlns:a16="http://schemas.microsoft.com/office/drawing/2014/main" id="{3D3A646E-514A-4987-A8C3-E8D36733C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50">
                <a:extLst>
                  <a:ext uri="{FF2B5EF4-FFF2-40B4-BE49-F238E27FC236}">
                    <a16:creationId xmlns:a16="http://schemas.microsoft.com/office/drawing/2014/main" id="{FFFA6464-E4A4-4677-ABEC-51DAF4363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51">
                <a:extLst>
                  <a:ext uri="{FF2B5EF4-FFF2-40B4-BE49-F238E27FC236}">
                    <a16:creationId xmlns:a16="http://schemas.microsoft.com/office/drawing/2014/main" id="{2ED64186-FD6C-4093-BDA2-BEAB38098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52">
                <a:extLst>
                  <a:ext uri="{FF2B5EF4-FFF2-40B4-BE49-F238E27FC236}">
                    <a16:creationId xmlns:a16="http://schemas.microsoft.com/office/drawing/2014/main" id="{DB3C8C1E-FC9F-49CD-A077-BC8905FBF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53">
                <a:extLst>
                  <a:ext uri="{FF2B5EF4-FFF2-40B4-BE49-F238E27FC236}">
                    <a16:creationId xmlns:a16="http://schemas.microsoft.com/office/drawing/2014/main" id="{7DD13C1E-B335-485D-99E3-9023AAD18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54">
                <a:extLst>
                  <a:ext uri="{FF2B5EF4-FFF2-40B4-BE49-F238E27FC236}">
                    <a16:creationId xmlns:a16="http://schemas.microsoft.com/office/drawing/2014/main" id="{F27FF28E-3D17-44CC-A408-B1802CCD9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55">
                <a:extLst>
                  <a:ext uri="{FF2B5EF4-FFF2-40B4-BE49-F238E27FC236}">
                    <a16:creationId xmlns:a16="http://schemas.microsoft.com/office/drawing/2014/main" id="{9216E07F-B844-425B-A6AC-27CEA554D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56">
                <a:extLst>
                  <a:ext uri="{FF2B5EF4-FFF2-40B4-BE49-F238E27FC236}">
                    <a16:creationId xmlns:a16="http://schemas.microsoft.com/office/drawing/2014/main" id="{C2D611B5-FE8A-4AD7-8163-D04F268D0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57">
                <a:extLst>
                  <a:ext uri="{FF2B5EF4-FFF2-40B4-BE49-F238E27FC236}">
                    <a16:creationId xmlns:a16="http://schemas.microsoft.com/office/drawing/2014/main" id="{4545332F-41A5-4948-B6F0-547E319562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58">
                <a:extLst>
                  <a:ext uri="{FF2B5EF4-FFF2-40B4-BE49-F238E27FC236}">
                    <a16:creationId xmlns:a16="http://schemas.microsoft.com/office/drawing/2014/main" id="{9986D05E-05AE-442D-A89A-29D7EB8E5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965281FD-3016-482D-AAE7-051B9A6AD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60">
                <a:extLst>
                  <a:ext uri="{FF2B5EF4-FFF2-40B4-BE49-F238E27FC236}">
                    <a16:creationId xmlns:a16="http://schemas.microsoft.com/office/drawing/2014/main" id="{455D062D-057E-4600-A987-D29130B55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61">
                <a:extLst>
                  <a:ext uri="{FF2B5EF4-FFF2-40B4-BE49-F238E27FC236}">
                    <a16:creationId xmlns:a16="http://schemas.microsoft.com/office/drawing/2014/main" id="{4A8AAB3B-86D0-4860-8E80-AB5134E129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62">
                <a:extLst>
                  <a:ext uri="{FF2B5EF4-FFF2-40B4-BE49-F238E27FC236}">
                    <a16:creationId xmlns:a16="http://schemas.microsoft.com/office/drawing/2014/main" id="{5FCD7370-0FA7-41A2-A83B-D14E59DF4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63">
                <a:extLst>
                  <a:ext uri="{FF2B5EF4-FFF2-40B4-BE49-F238E27FC236}">
                    <a16:creationId xmlns:a16="http://schemas.microsoft.com/office/drawing/2014/main" id="{43C5979F-341F-4645-BC01-8302A2550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64">
                <a:extLst>
                  <a:ext uri="{FF2B5EF4-FFF2-40B4-BE49-F238E27FC236}">
                    <a16:creationId xmlns:a16="http://schemas.microsoft.com/office/drawing/2014/main" id="{729B3571-7807-42CF-8784-73555F146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65">
                <a:extLst>
                  <a:ext uri="{FF2B5EF4-FFF2-40B4-BE49-F238E27FC236}">
                    <a16:creationId xmlns:a16="http://schemas.microsoft.com/office/drawing/2014/main" id="{C34F2873-BDFD-4C4D-AB67-AF767D595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66">
                <a:extLst>
                  <a:ext uri="{FF2B5EF4-FFF2-40B4-BE49-F238E27FC236}">
                    <a16:creationId xmlns:a16="http://schemas.microsoft.com/office/drawing/2014/main" id="{F88956E0-4BC6-4C59-BBDE-53959937D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67">
                <a:extLst>
                  <a:ext uri="{FF2B5EF4-FFF2-40B4-BE49-F238E27FC236}">
                    <a16:creationId xmlns:a16="http://schemas.microsoft.com/office/drawing/2014/main" id="{C76DDD5C-A587-48E6-8AC8-97521AC5B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68">
                <a:extLst>
                  <a:ext uri="{FF2B5EF4-FFF2-40B4-BE49-F238E27FC236}">
                    <a16:creationId xmlns:a16="http://schemas.microsoft.com/office/drawing/2014/main" id="{614783C4-9365-4E3F-B556-9C22D376AF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69">
                <a:extLst>
                  <a:ext uri="{FF2B5EF4-FFF2-40B4-BE49-F238E27FC236}">
                    <a16:creationId xmlns:a16="http://schemas.microsoft.com/office/drawing/2014/main" id="{FCDDCF65-477E-47F9-ADC0-41DCEF2C1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70">
                <a:extLst>
                  <a:ext uri="{FF2B5EF4-FFF2-40B4-BE49-F238E27FC236}">
                    <a16:creationId xmlns:a16="http://schemas.microsoft.com/office/drawing/2014/main" id="{75E5A5C3-A926-487C-B649-1CCB3954B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71">
                <a:extLst>
                  <a:ext uri="{FF2B5EF4-FFF2-40B4-BE49-F238E27FC236}">
                    <a16:creationId xmlns:a16="http://schemas.microsoft.com/office/drawing/2014/main" id="{E879E9D2-8851-43B8-A6D9-E854FD2B2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72">
                <a:extLst>
                  <a:ext uri="{FF2B5EF4-FFF2-40B4-BE49-F238E27FC236}">
                    <a16:creationId xmlns:a16="http://schemas.microsoft.com/office/drawing/2014/main" id="{34BF832D-B686-4D28-AB7C-15B5490BEE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73">
                <a:extLst>
                  <a:ext uri="{FF2B5EF4-FFF2-40B4-BE49-F238E27FC236}">
                    <a16:creationId xmlns:a16="http://schemas.microsoft.com/office/drawing/2014/main" id="{9535DD5F-F3A6-4113-8679-A88038B6E5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74">
                <a:extLst>
                  <a:ext uri="{FF2B5EF4-FFF2-40B4-BE49-F238E27FC236}">
                    <a16:creationId xmlns:a16="http://schemas.microsoft.com/office/drawing/2014/main" id="{D7EC02C0-912F-4C8E-A7D9-4BD099ACD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75">
                <a:extLst>
                  <a:ext uri="{FF2B5EF4-FFF2-40B4-BE49-F238E27FC236}">
                    <a16:creationId xmlns:a16="http://schemas.microsoft.com/office/drawing/2014/main" id="{980DDFE4-B15E-445B-85CD-1EBBEE597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76">
                <a:extLst>
                  <a:ext uri="{FF2B5EF4-FFF2-40B4-BE49-F238E27FC236}">
                    <a16:creationId xmlns:a16="http://schemas.microsoft.com/office/drawing/2014/main" id="{5E60AEF0-EDBC-4EC3-AB0F-214C4CA611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77">
                <a:extLst>
                  <a:ext uri="{FF2B5EF4-FFF2-40B4-BE49-F238E27FC236}">
                    <a16:creationId xmlns:a16="http://schemas.microsoft.com/office/drawing/2014/main" id="{E5B51A1A-F878-45C6-9724-8E834194D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78">
                <a:extLst>
                  <a:ext uri="{FF2B5EF4-FFF2-40B4-BE49-F238E27FC236}">
                    <a16:creationId xmlns:a16="http://schemas.microsoft.com/office/drawing/2014/main" id="{BCBD1127-67B1-43A2-9B74-D4B2EFAFF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79">
                <a:extLst>
                  <a:ext uri="{FF2B5EF4-FFF2-40B4-BE49-F238E27FC236}">
                    <a16:creationId xmlns:a16="http://schemas.microsoft.com/office/drawing/2014/main" id="{E8060256-E426-4362-9D58-F748DE3F3F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80">
                <a:extLst>
                  <a:ext uri="{FF2B5EF4-FFF2-40B4-BE49-F238E27FC236}">
                    <a16:creationId xmlns:a16="http://schemas.microsoft.com/office/drawing/2014/main" id="{81302BAC-BDD3-406B-B3F4-19430A292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81">
                <a:extLst>
                  <a:ext uri="{FF2B5EF4-FFF2-40B4-BE49-F238E27FC236}">
                    <a16:creationId xmlns:a16="http://schemas.microsoft.com/office/drawing/2014/main" id="{2AB420C5-BAC5-4E2D-8DC9-A2E2EEE550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82">
                <a:extLst>
                  <a:ext uri="{FF2B5EF4-FFF2-40B4-BE49-F238E27FC236}">
                    <a16:creationId xmlns:a16="http://schemas.microsoft.com/office/drawing/2014/main" id="{A0EDB801-0B7E-4544-A9C5-FEAB75611D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3">
                <a:extLst>
                  <a:ext uri="{FF2B5EF4-FFF2-40B4-BE49-F238E27FC236}">
                    <a16:creationId xmlns:a16="http://schemas.microsoft.com/office/drawing/2014/main" id="{66D09031-F43C-4C93-989A-C0CC57C46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84">
                <a:extLst>
                  <a:ext uri="{FF2B5EF4-FFF2-40B4-BE49-F238E27FC236}">
                    <a16:creationId xmlns:a16="http://schemas.microsoft.com/office/drawing/2014/main" id="{635EA3DA-03D8-4312-9596-FC03DB58B8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85">
                <a:extLst>
                  <a:ext uri="{FF2B5EF4-FFF2-40B4-BE49-F238E27FC236}">
                    <a16:creationId xmlns:a16="http://schemas.microsoft.com/office/drawing/2014/main" id="{3B66DA0F-C314-4A6C-92F1-E34701BF2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6">
                <a:extLst>
                  <a:ext uri="{FF2B5EF4-FFF2-40B4-BE49-F238E27FC236}">
                    <a16:creationId xmlns:a16="http://schemas.microsoft.com/office/drawing/2014/main" id="{F22A9774-A094-4E6E-AABA-9D87745D22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87">
                <a:extLst>
                  <a:ext uri="{FF2B5EF4-FFF2-40B4-BE49-F238E27FC236}">
                    <a16:creationId xmlns:a16="http://schemas.microsoft.com/office/drawing/2014/main" id="{C7D89AEA-B89E-4E16-9AB8-FD5DA7BAD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88">
                <a:extLst>
                  <a:ext uri="{FF2B5EF4-FFF2-40B4-BE49-F238E27FC236}">
                    <a16:creationId xmlns:a16="http://schemas.microsoft.com/office/drawing/2014/main" id="{D1558FCB-EE3B-40FC-A140-3AE8F2370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9">
                <a:extLst>
                  <a:ext uri="{FF2B5EF4-FFF2-40B4-BE49-F238E27FC236}">
                    <a16:creationId xmlns:a16="http://schemas.microsoft.com/office/drawing/2014/main" id="{590BAE44-B945-477E-A357-6553FAC7A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90">
                <a:extLst>
                  <a:ext uri="{FF2B5EF4-FFF2-40B4-BE49-F238E27FC236}">
                    <a16:creationId xmlns:a16="http://schemas.microsoft.com/office/drawing/2014/main" id="{7772BAEB-D8EF-41AD-AD4E-0E427ABE09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91">
                <a:extLst>
                  <a:ext uri="{FF2B5EF4-FFF2-40B4-BE49-F238E27FC236}">
                    <a16:creationId xmlns:a16="http://schemas.microsoft.com/office/drawing/2014/main" id="{4E7B545B-F0F3-46DA-B077-A0FCA57BD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92">
                <a:extLst>
                  <a:ext uri="{FF2B5EF4-FFF2-40B4-BE49-F238E27FC236}">
                    <a16:creationId xmlns:a16="http://schemas.microsoft.com/office/drawing/2014/main" id="{C58C0223-442F-4D46-B771-1ABC2D102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93">
                <a:extLst>
                  <a:ext uri="{FF2B5EF4-FFF2-40B4-BE49-F238E27FC236}">
                    <a16:creationId xmlns:a16="http://schemas.microsoft.com/office/drawing/2014/main" id="{E07B8F9C-30BE-4176-A0F1-3DA9F88B7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94">
                <a:extLst>
                  <a:ext uri="{FF2B5EF4-FFF2-40B4-BE49-F238E27FC236}">
                    <a16:creationId xmlns:a16="http://schemas.microsoft.com/office/drawing/2014/main" id="{90A011FA-6DDE-448A-8FC3-7AD30F57B3A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95">
                <a:extLst>
                  <a:ext uri="{FF2B5EF4-FFF2-40B4-BE49-F238E27FC236}">
                    <a16:creationId xmlns:a16="http://schemas.microsoft.com/office/drawing/2014/main" id="{3EAC63D5-1105-4DD3-83E9-0218F98E5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96">
                <a:extLst>
                  <a:ext uri="{FF2B5EF4-FFF2-40B4-BE49-F238E27FC236}">
                    <a16:creationId xmlns:a16="http://schemas.microsoft.com/office/drawing/2014/main" id="{1A73323B-1813-4200-911E-0DA88C51B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97">
                <a:extLst>
                  <a:ext uri="{FF2B5EF4-FFF2-40B4-BE49-F238E27FC236}">
                    <a16:creationId xmlns:a16="http://schemas.microsoft.com/office/drawing/2014/main" id="{A1E16A30-49C6-4795-95E1-27B6122AA6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98">
                <a:extLst>
                  <a:ext uri="{FF2B5EF4-FFF2-40B4-BE49-F238E27FC236}">
                    <a16:creationId xmlns:a16="http://schemas.microsoft.com/office/drawing/2014/main" id="{0C94DFED-6D47-44B0-9BBB-ED8E342038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99">
                <a:extLst>
                  <a:ext uri="{FF2B5EF4-FFF2-40B4-BE49-F238E27FC236}">
                    <a16:creationId xmlns:a16="http://schemas.microsoft.com/office/drawing/2014/main" id="{5F21D749-6219-4185-8BB7-CA3B31D70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00">
                <a:extLst>
                  <a:ext uri="{FF2B5EF4-FFF2-40B4-BE49-F238E27FC236}">
                    <a16:creationId xmlns:a16="http://schemas.microsoft.com/office/drawing/2014/main" id="{59FE0E6A-0193-4442-A607-602F4D35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01">
                <a:extLst>
                  <a:ext uri="{FF2B5EF4-FFF2-40B4-BE49-F238E27FC236}">
                    <a16:creationId xmlns:a16="http://schemas.microsoft.com/office/drawing/2014/main" id="{BB059A86-4851-4435-AFBE-03D13F488C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02">
                <a:extLst>
                  <a:ext uri="{FF2B5EF4-FFF2-40B4-BE49-F238E27FC236}">
                    <a16:creationId xmlns:a16="http://schemas.microsoft.com/office/drawing/2014/main" id="{A7ADB567-D85E-47D0-8A32-53CF05ECD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03">
                <a:extLst>
                  <a:ext uri="{FF2B5EF4-FFF2-40B4-BE49-F238E27FC236}">
                    <a16:creationId xmlns:a16="http://schemas.microsoft.com/office/drawing/2014/main" id="{11BA8FA8-5CC9-4061-879C-2417453EC4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104">
                <a:extLst>
                  <a:ext uri="{FF2B5EF4-FFF2-40B4-BE49-F238E27FC236}">
                    <a16:creationId xmlns:a16="http://schemas.microsoft.com/office/drawing/2014/main" id="{A9898D0B-9E7A-42A1-B6E2-02C5A722A7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05">
                <a:extLst>
                  <a:ext uri="{FF2B5EF4-FFF2-40B4-BE49-F238E27FC236}">
                    <a16:creationId xmlns:a16="http://schemas.microsoft.com/office/drawing/2014/main" id="{A9F76C44-733C-4368-B5F3-BFFABECCF3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06">
                <a:extLst>
                  <a:ext uri="{FF2B5EF4-FFF2-40B4-BE49-F238E27FC236}">
                    <a16:creationId xmlns:a16="http://schemas.microsoft.com/office/drawing/2014/main" id="{FF8ED26C-58A8-4544-A811-2AEE3A1DF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08">
                <a:extLst>
                  <a:ext uri="{FF2B5EF4-FFF2-40B4-BE49-F238E27FC236}">
                    <a16:creationId xmlns:a16="http://schemas.microsoft.com/office/drawing/2014/main" id="{2167C2D9-57A8-44DD-9160-CECDD7547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09">
                <a:extLst>
                  <a:ext uri="{FF2B5EF4-FFF2-40B4-BE49-F238E27FC236}">
                    <a16:creationId xmlns:a16="http://schemas.microsoft.com/office/drawing/2014/main" id="{B0CCD97E-FBB9-4BA2-A4C9-F44CA783F3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10">
                <a:extLst>
                  <a:ext uri="{FF2B5EF4-FFF2-40B4-BE49-F238E27FC236}">
                    <a16:creationId xmlns:a16="http://schemas.microsoft.com/office/drawing/2014/main" id="{C3CF7DDD-A85A-47E2-B187-75BCC184C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11">
                <a:extLst>
                  <a:ext uri="{FF2B5EF4-FFF2-40B4-BE49-F238E27FC236}">
                    <a16:creationId xmlns:a16="http://schemas.microsoft.com/office/drawing/2014/main" id="{5A3B868B-5E39-47F1-8D20-22558C94F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12">
                <a:extLst>
                  <a:ext uri="{FF2B5EF4-FFF2-40B4-BE49-F238E27FC236}">
                    <a16:creationId xmlns:a16="http://schemas.microsoft.com/office/drawing/2014/main" id="{14782A59-9FCB-458F-BFE4-49DEAED5F3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13">
                <a:extLst>
                  <a:ext uri="{FF2B5EF4-FFF2-40B4-BE49-F238E27FC236}">
                    <a16:creationId xmlns:a16="http://schemas.microsoft.com/office/drawing/2014/main" id="{0EC28739-BBBE-4AA6-9748-6DE7AE8B7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14">
                <a:extLst>
                  <a:ext uri="{FF2B5EF4-FFF2-40B4-BE49-F238E27FC236}">
                    <a16:creationId xmlns:a16="http://schemas.microsoft.com/office/drawing/2014/main" id="{41448CCB-D666-4097-BA88-39AF415F3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115">
                <a:extLst>
                  <a:ext uri="{FF2B5EF4-FFF2-40B4-BE49-F238E27FC236}">
                    <a16:creationId xmlns:a16="http://schemas.microsoft.com/office/drawing/2014/main" id="{B7B182F3-77F4-4B29-9E21-465B16668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16">
                <a:extLst>
                  <a:ext uri="{FF2B5EF4-FFF2-40B4-BE49-F238E27FC236}">
                    <a16:creationId xmlns:a16="http://schemas.microsoft.com/office/drawing/2014/main" id="{B7E42A2E-CADC-4D53-847D-E2603B62D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17">
                <a:extLst>
                  <a:ext uri="{FF2B5EF4-FFF2-40B4-BE49-F238E27FC236}">
                    <a16:creationId xmlns:a16="http://schemas.microsoft.com/office/drawing/2014/main" id="{C239C1FA-2BB7-4686-B83D-402FA804C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18">
                <a:extLst>
                  <a:ext uri="{FF2B5EF4-FFF2-40B4-BE49-F238E27FC236}">
                    <a16:creationId xmlns:a16="http://schemas.microsoft.com/office/drawing/2014/main" id="{2F716064-8337-4A5F-B5CB-4A17B3B9E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19">
                <a:extLst>
                  <a:ext uri="{FF2B5EF4-FFF2-40B4-BE49-F238E27FC236}">
                    <a16:creationId xmlns:a16="http://schemas.microsoft.com/office/drawing/2014/main" id="{5BB7F68A-8FC8-4C34-8ADC-585C0866E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20">
                <a:extLst>
                  <a:ext uri="{FF2B5EF4-FFF2-40B4-BE49-F238E27FC236}">
                    <a16:creationId xmlns:a16="http://schemas.microsoft.com/office/drawing/2014/main" id="{D3A769B6-F2F7-4309-AE69-256CD8B9B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21">
                <a:extLst>
                  <a:ext uri="{FF2B5EF4-FFF2-40B4-BE49-F238E27FC236}">
                    <a16:creationId xmlns:a16="http://schemas.microsoft.com/office/drawing/2014/main" id="{D20E26EF-D345-4F2D-BD1F-411700C0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22">
                <a:extLst>
                  <a:ext uri="{FF2B5EF4-FFF2-40B4-BE49-F238E27FC236}">
                    <a16:creationId xmlns:a16="http://schemas.microsoft.com/office/drawing/2014/main" id="{9F971173-E5A1-4CDA-B4E5-700915534A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23">
                <a:extLst>
                  <a:ext uri="{FF2B5EF4-FFF2-40B4-BE49-F238E27FC236}">
                    <a16:creationId xmlns:a16="http://schemas.microsoft.com/office/drawing/2014/main" id="{AB7D340D-7836-44F9-8927-233B03A54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24">
                <a:extLst>
                  <a:ext uri="{FF2B5EF4-FFF2-40B4-BE49-F238E27FC236}">
                    <a16:creationId xmlns:a16="http://schemas.microsoft.com/office/drawing/2014/main" id="{B3FC93D9-9E68-40B1-B9B6-9676B67A1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25">
                <a:extLst>
                  <a:ext uri="{FF2B5EF4-FFF2-40B4-BE49-F238E27FC236}">
                    <a16:creationId xmlns:a16="http://schemas.microsoft.com/office/drawing/2014/main" id="{3615268B-60DD-409D-AFA3-C0ECC44ED4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27">
                <a:extLst>
                  <a:ext uri="{FF2B5EF4-FFF2-40B4-BE49-F238E27FC236}">
                    <a16:creationId xmlns:a16="http://schemas.microsoft.com/office/drawing/2014/main" id="{B854320E-869A-4D3E-A4E5-D216EC37D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28">
                <a:extLst>
                  <a:ext uri="{FF2B5EF4-FFF2-40B4-BE49-F238E27FC236}">
                    <a16:creationId xmlns:a16="http://schemas.microsoft.com/office/drawing/2014/main" id="{C5756188-8FC8-4C25-848D-E96D6256B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29">
                <a:extLst>
                  <a:ext uri="{FF2B5EF4-FFF2-40B4-BE49-F238E27FC236}">
                    <a16:creationId xmlns:a16="http://schemas.microsoft.com/office/drawing/2014/main" id="{23E3022C-7389-4858-8D15-FA12CE4EE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30">
                <a:extLst>
                  <a:ext uri="{FF2B5EF4-FFF2-40B4-BE49-F238E27FC236}">
                    <a16:creationId xmlns:a16="http://schemas.microsoft.com/office/drawing/2014/main" id="{70A79249-3A58-4E21-99E4-3B6CC8152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31">
                <a:extLst>
                  <a:ext uri="{FF2B5EF4-FFF2-40B4-BE49-F238E27FC236}">
                    <a16:creationId xmlns:a16="http://schemas.microsoft.com/office/drawing/2014/main" id="{8BBC3B11-E425-46A6-ACD3-342300E318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32">
                <a:extLst>
                  <a:ext uri="{FF2B5EF4-FFF2-40B4-BE49-F238E27FC236}">
                    <a16:creationId xmlns:a16="http://schemas.microsoft.com/office/drawing/2014/main" id="{76557874-C6A4-4D64-BA0F-605130AF8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33">
                <a:extLst>
                  <a:ext uri="{FF2B5EF4-FFF2-40B4-BE49-F238E27FC236}">
                    <a16:creationId xmlns:a16="http://schemas.microsoft.com/office/drawing/2014/main" id="{9A7B86E2-5E9B-4427-9EF3-5EC9B13829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34">
                <a:extLst>
                  <a:ext uri="{FF2B5EF4-FFF2-40B4-BE49-F238E27FC236}">
                    <a16:creationId xmlns:a16="http://schemas.microsoft.com/office/drawing/2014/main" id="{0EAC33F8-EB65-4B8E-803E-A78A01694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35">
                <a:extLst>
                  <a:ext uri="{FF2B5EF4-FFF2-40B4-BE49-F238E27FC236}">
                    <a16:creationId xmlns:a16="http://schemas.microsoft.com/office/drawing/2014/main" id="{63B85D47-BAA8-4528-9EB7-B18C507388B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36">
                <a:extLst>
                  <a:ext uri="{FF2B5EF4-FFF2-40B4-BE49-F238E27FC236}">
                    <a16:creationId xmlns:a16="http://schemas.microsoft.com/office/drawing/2014/main" id="{59B2558C-3635-4BB4-A34F-F911FFC79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37">
                <a:extLst>
                  <a:ext uri="{FF2B5EF4-FFF2-40B4-BE49-F238E27FC236}">
                    <a16:creationId xmlns:a16="http://schemas.microsoft.com/office/drawing/2014/main" id="{C1073807-0CAA-43F1-BC3F-A273356A7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38">
                <a:extLst>
                  <a:ext uri="{FF2B5EF4-FFF2-40B4-BE49-F238E27FC236}">
                    <a16:creationId xmlns:a16="http://schemas.microsoft.com/office/drawing/2014/main" id="{CCFA9354-8D59-4F0E-8C64-D9D529BCA0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139">
                <a:extLst>
                  <a:ext uri="{FF2B5EF4-FFF2-40B4-BE49-F238E27FC236}">
                    <a16:creationId xmlns:a16="http://schemas.microsoft.com/office/drawing/2014/main" id="{302DE450-F28F-40CE-A152-968E9DE14E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140">
                <a:extLst>
                  <a:ext uri="{FF2B5EF4-FFF2-40B4-BE49-F238E27FC236}">
                    <a16:creationId xmlns:a16="http://schemas.microsoft.com/office/drawing/2014/main" id="{0163AC0F-A3E5-40A1-BED1-9632663B1C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41">
                <a:extLst>
                  <a:ext uri="{FF2B5EF4-FFF2-40B4-BE49-F238E27FC236}">
                    <a16:creationId xmlns:a16="http://schemas.microsoft.com/office/drawing/2014/main" id="{F7943544-FC11-46BC-80DD-E11842C960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142">
                <a:extLst>
                  <a:ext uri="{FF2B5EF4-FFF2-40B4-BE49-F238E27FC236}">
                    <a16:creationId xmlns:a16="http://schemas.microsoft.com/office/drawing/2014/main" id="{F5BC48B7-BB30-48FE-BC28-665FA18E7BE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143">
                <a:extLst>
                  <a:ext uri="{FF2B5EF4-FFF2-40B4-BE49-F238E27FC236}">
                    <a16:creationId xmlns:a16="http://schemas.microsoft.com/office/drawing/2014/main" id="{25F82FD4-DFD3-4D32-8EB0-4011BECF62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144">
                <a:extLst>
                  <a:ext uri="{FF2B5EF4-FFF2-40B4-BE49-F238E27FC236}">
                    <a16:creationId xmlns:a16="http://schemas.microsoft.com/office/drawing/2014/main" id="{5594F664-4CF4-476A-8084-85E804846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45">
                <a:extLst>
                  <a:ext uri="{FF2B5EF4-FFF2-40B4-BE49-F238E27FC236}">
                    <a16:creationId xmlns:a16="http://schemas.microsoft.com/office/drawing/2014/main" id="{5B14E583-2E3B-4F7A-8201-9112334AFC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146">
                <a:extLst>
                  <a:ext uri="{FF2B5EF4-FFF2-40B4-BE49-F238E27FC236}">
                    <a16:creationId xmlns:a16="http://schemas.microsoft.com/office/drawing/2014/main" id="{5508BF6F-0602-4D2A-851B-4B6CA0AC7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7">
                <a:extLst>
                  <a:ext uri="{FF2B5EF4-FFF2-40B4-BE49-F238E27FC236}">
                    <a16:creationId xmlns:a16="http://schemas.microsoft.com/office/drawing/2014/main" id="{2A869CC9-D00E-4B5B-8618-DAEA0385DB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8">
                <a:extLst>
                  <a:ext uri="{FF2B5EF4-FFF2-40B4-BE49-F238E27FC236}">
                    <a16:creationId xmlns:a16="http://schemas.microsoft.com/office/drawing/2014/main" id="{EF1A2267-ECF4-4E34-829B-BCE1C7E46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49">
                <a:extLst>
                  <a:ext uri="{FF2B5EF4-FFF2-40B4-BE49-F238E27FC236}">
                    <a16:creationId xmlns:a16="http://schemas.microsoft.com/office/drawing/2014/main" id="{F7177067-8DDA-4E7B-8E9C-3799DC017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50">
                <a:extLst>
                  <a:ext uri="{FF2B5EF4-FFF2-40B4-BE49-F238E27FC236}">
                    <a16:creationId xmlns:a16="http://schemas.microsoft.com/office/drawing/2014/main" id="{1A2DE3E3-160F-4073-B39F-222A01FB8F3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51">
                <a:extLst>
                  <a:ext uri="{FF2B5EF4-FFF2-40B4-BE49-F238E27FC236}">
                    <a16:creationId xmlns:a16="http://schemas.microsoft.com/office/drawing/2014/main" id="{7474B991-A4E7-4039-8DE1-2EA4AF0F3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152">
                <a:extLst>
                  <a:ext uri="{FF2B5EF4-FFF2-40B4-BE49-F238E27FC236}">
                    <a16:creationId xmlns:a16="http://schemas.microsoft.com/office/drawing/2014/main" id="{9897C9DF-D641-44B5-9D22-1A61A64FB2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Freeform 153">
                <a:extLst>
                  <a:ext uri="{FF2B5EF4-FFF2-40B4-BE49-F238E27FC236}">
                    <a16:creationId xmlns:a16="http://schemas.microsoft.com/office/drawing/2014/main" id="{A917BA7C-83C6-4E64-8F39-964066D9E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154">
                <a:extLst>
                  <a:ext uri="{FF2B5EF4-FFF2-40B4-BE49-F238E27FC236}">
                    <a16:creationId xmlns:a16="http://schemas.microsoft.com/office/drawing/2014/main" id="{F71D243A-28DC-4C9C-A43E-041EE0ACE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155">
                <a:extLst>
                  <a:ext uri="{FF2B5EF4-FFF2-40B4-BE49-F238E27FC236}">
                    <a16:creationId xmlns:a16="http://schemas.microsoft.com/office/drawing/2014/main" id="{823FEA9F-83F4-49FA-A6C0-B2543D3126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156">
                <a:extLst>
                  <a:ext uri="{FF2B5EF4-FFF2-40B4-BE49-F238E27FC236}">
                    <a16:creationId xmlns:a16="http://schemas.microsoft.com/office/drawing/2014/main" id="{8A839DA6-8CED-4834-B2EE-91AC909C3CD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7">
                <a:extLst>
                  <a:ext uri="{FF2B5EF4-FFF2-40B4-BE49-F238E27FC236}">
                    <a16:creationId xmlns:a16="http://schemas.microsoft.com/office/drawing/2014/main" id="{10F27B53-5C6F-469E-B826-DD9B028CE8A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9">
                <a:extLst>
                  <a:ext uri="{FF2B5EF4-FFF2-40B4-BE49-F238E27FC236}">
                    <a16:creationId xmlns:a16="http://schemas.microsoft.com/office/drawing/2014/main" id="{404A4026-E72C-4EAA-BB8C-4A14F41DBF6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160">
                <a:extLst>
                  <a:ext uri="{FF2B5EF4-FFF2-40B4-BE49-F238E27FC236}">
                    <a16:creationId xmlns:a16="http://schemas.microsoft.com/office/drawing/2014/main" id="{9AC852EB-EBFE-4184-9CAA-60E6D498F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161">
                <a:extLst>
                  <a:ext uri="{FF2B5EF4-FFF2-40B4-BE49-F238E27FC236}">
                    <a16:creationId xmlns:a16="http://schemas.microsoft.com/office/drawing/2014/main" id="{F899292D-21F9-4AC6-9D5F-393DAB02E2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162">
                <a:extLst>
                  <a:ext uri="{FF2B5EF4-FFF2-40B4-BE49-F238E27FC236}">
                    <a16:creationId xmlns:a16="http://schemas.microsoft.com/office/drawing/2014/main" id="{680F6959-8D97-407D-AEDB-48C05885B5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165">
                <a:extLst>
                  <a:ext uri="{FF2B5EF4-FFF2-40B4-BE49-F238E27FC236}">
                    <a16:creationId xmlns:a16="http://schemas.microsoft.com/office/drawing/2014/main" id="{B9F68CA7-E66E-49E6-8C63-770F3DAB79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66">
                <a:extLst>
                  <a:ext uri="{FF2B5EF4-FFF2-40B4-BE49-F238E27FC236}">
                    <a16:creationId xmlns:a16="http://schemas.microsoft.com/office/drawing/2014/main" id="{FD025EF2-49A0-4B68-9F7C-8CCF4E255B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67">
                <a:extLst>
                  <a:ext uri="{FF2B5EF4-FFF2-40B4-BE49-F238E27FC236}">
                    <a16:creationId xmlns:a16="http://schemas.microsoft.com/office/drawing/2014/main" id="{F9851692-B9F0-4EFC-83F2-20C3C931D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168">
                <a:extLst>
                  <a:ext uri="{FF2B5EF4-FFF2-40B4-BE49-F238E27FC236}">
                    <a16:creationId xmlns:a16="http://schemas.microsoft.com/office/drawing/2014/main" id="{BAAEDA3C-A4C4-491D-A7F0-AEA4C16A22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169">
                <a:extLst>
                  <a:ext uri="{FF2B5EF4-FFF2-40B4-BE49-F238E27FC236}">
                    <a16:creationId xmlns:a16="http://schemas.microsoft.com/office/drawing/2014/main" id="{9FDD51BE-88F2-44EF-AEF7-0DFD48BBC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70">
                <a:extLst>
                  <a:ext uri="{FF2B5EF4-FFF2-40B4-BE49-F238E27FC236}">
                    <a16:creationId xmlns:a16="http://schemas.microsoft.com/office/drawing/2014/main" id="{2F6B5CFC-2C6B-49DB-9864-8552C9FF3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71">
                <a:extLst>
                  <a:ext uri="{FF2B5EF4-FFF2-40B4-BE49-F238E27FC236}">
                    <a16:creationId xmlns:a16="http://schemas.microsoft.com/office/drawing/2014/main" id="{1CB658FC-AD46-4A1B-A187-48BB1C10F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72">
                <a:extLst>
                  <a:ext uri="{FF2B5EF4-FFF2-40B4-BE49-F238E27FC236}">
                    <a16:creationId xmlns:a16="http://schemas.microsoft.com/office/drawing/2014/main" id="{83152956-B218-466B-BF05-09EADF498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73">
                <a:extLst>
                  <a:ext uri="{FF2B5EF4-FFF2-40B4-BE49-F238E27FC236}">
                    <a16:creationId xmlns:a16="http://schemas.microsoft.com/office/drawing/2014/main" id="{645346E5-4B9B-438D-819F-3F099284AB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74">
                <a:extLst>
                  <a:ext uri="{FF2B5EF4-FFF2-40B4-BE49-F238E27FC236}">
                    <a16:creationId xmlns:a16="http://schemas.microsoft.com/office/drawing/2014/main" id="{685DE37E-B287-44E9-B7DB-A68D7AEBB5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75">
                <a:extLst>
                  <a:ext uri="{FF2B5EF4-FFF2-40B4-BE49-F238E27FC236}">
                    <a16:creationId xmlns:a16="http://schemas.microsoft.com/office/drawing/2014/main" id="{946F6D49-B9C1-4583-B8D0-865B398C1C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76">
                <a:extLst>
                  <a:ext uri="{FF2B5EF4-FFF2-40B4-BE49-F238E27FC236}">
                    <a16:creationId xmlns:a16="http://schemas.microsoft.com/office/drawing/2014/main" id="{8D15F5C3-DC8F-4789-8080-1105F437E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77">
                <a:extLst>
                  <a:ext uri="{FF2B5EF4-FFF2-40B4-BE49-F238E27FC236}">
                    <a16:creationId xmlns:a16="http://schemas.microsoft.com/office/drawing/2014/main" id="{FB4F6055-8FEC-4DD2-B292-5892B155AC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178">
                <a:extLst>
                  <a:ext uri="{FF2B5EF4-FFF2-40B4-BE49-F238E27FC236}">
                    <a16:creationId xmlns:a16="http://schemas.microsoft.com/office/drawing/2014/main" id="{32E9B4A5-EB88-488D-B92A-C95CAF1DF6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179">
                <a:extLst>
                  <a:ext uri="{FF2B5EF4-FFF2-40B4-BE49-F238E27FC236}">
                    <a16:creationId xmlns:a16="http://schemas.microsoft.com/office/drawing/2014/main" id="{A064AA5A-9778-4DE1-A291-BEB08548DE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180">
                <a:extLst>
                  <a:ext uri="{FF2B5EF4-FFF2-40B4-BE49-F238E27FC236}">
                    <a16:creationId xmlns:a16="http://schemas.microsoft.com/office/drawing/2014/main" id="{5A01B7FC-AD3F-4747-87BA-9EACD78D3E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181">
                <a:extLst>
                  <a:ext uri="{FF2B5EF4-FFF2-40B4-BE49-F238E27FC236}">
                    <a16:creationId xmlns:a16="http://schemas.microsoft.com/office/drawing/2014/main" id="{F4224B81-E806-4717-824A-2EF5BF704B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05" name="Title 1">
            <a:extLst>
              <a:ext uri="{FF2B5EF4-FFF2-40B4-BE49-F238E27FC236}">
                <a16:creationId xmlns:a16="http://schemas.microsoft.com/office/drawing/2014/main" id="{338FA5A1-4C24-431E-9DF9-BB46589582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0874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207" name="Text Placeholder 14">
            <a:extLst>
              <a:ext uri="{FF2B5EF4-FFF2-40B4-BE49-F238E27FC236}">
                <a16:creationId xmlns:a16="http://schemas.microsoft.com/office/drawing/2014/main" id="{38861AA1-9168-48AE-A5FB-20B7874EA1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208" name="Text Placeholder 7">
            <a:extLst>
              <a:ext uri="{FF2B5EF4-FFF2-40B4-BE49-F238E27FC236}">
                <a16:creationId xmlns:a16="http://schemas.microsoft.com/office/drawing/2014/main" id="{76696854-45C2-47ED-AE25-3F7D1112692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32356673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9894B65C-47EE-441D-9C9E-ED3619F60133}"/>
              </a:ext>
            </a:extLst>
          </p:cNvPr>
          <p:cNvGrpSpPr/>
          <p:nvPr userDrawn="1"/>
        </p:nvGrpSpPr>
        <p:grpSpPr>
          <a:xfrm>
            <a:off x="3786692" y="2059284"/>
            <a:ext cx="4618616" cy="3647498"/>
            <a:chOff x="6106507" y="2425967"/>
            <a:chExt cx="4977670" cy="3799599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3FE239D1-6C49-458B-92D5-A7CE09DAD943}"/>
                </a:ext>
              </a:extLst>
            </p:cNvPr>
            <p:cNvSpPr/>
            <p:nvPr userDrawn="1"/>
          </p:nvSpPr>
          <p:spPr>
            <a:xfrm>
              <a:off x="6258401" y="2527300"/>
              <a:ext cx="4673883" cy="27813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7C0C09C0-0025-4724-8A73-CBEE48FB28D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6507" y="2425967"/>
              <a:ext cx="4977670" cy="3799599"/>
            </a:xfrm>
            <a:prstGeom prst="rect">
              <a:avLst/>
            </a:prstGeom>
          </p:spPr>
        </p:pic>
      </p:grpSp>
      <p:sp>
        <p:nvSpPr>
          <p:cNvPr id="208" name="Picture Placeholder 6">
            <a:extLst>
              <a:ext uri="{FF2B5EF4-FFF2-40B4-BE49-F238E27FC236}">
                <a16:creationId xmlns:a16="http://schemas.microsoft.com/office/drawing/2014/main" id="{61C90401-B270-4702-8339-84FA77E3B11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971950" y="2254094"/>
            <a:ext cx="4248098" cy="247489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add screenshot</a:t>
            </a:r>
          </a:p>
        </p:txBody>
      </p:sp>
      <p:sp>
        <p:nvSpPr>
          <p:cNvPr id="209" name="Title 1">
            <a:extLst>
              <a:ext uri="{FF2B5EF4-FFF2-40B4-BE49-F238E27FC236}">
                <a16:creationId xmlns:a16="http://schemas.microsoft.com/office/drawing/2014/main" id="{039430D7-86EA-45D4-B9D6-5CF1D887A3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280" y="761436"/>
            <a:ext cx="11254520" cy="1126345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lnSpc>
                <a:spcPct val="100000"/>
              </a:lnSpc>
              <a:defRPr sz="3200" b="1" i="0" cap="all" spc="300" baseline="0">
                <a:solidFill>
                  <a:schemeClr val="accent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TITLE: ARIAL BOLD 32PT, ROTUNDA ORANGE, “LOOSE” TRACKING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04D1FBFD-9542-457B-B5CC-DB9C95CA016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400" b="1" i="0" cap="all" spc="300" baseline="0">
                <a:solidFill>
                  <a:schemeClr val="accent2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01 | SECTION HEADER: ARIAL BOLD 14PT, Jefferson Blue “Loose Tracking”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037E049-67B5-43B1-92C1-636F72024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107" y="5878285"/>
            <a:ext cx="11253787" cy="39392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buNone/>
              <a:defRPr sz="9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Footer/Source: Arial 9 </a:t>
            </a:r>
            <a:r>
              <a:rPr lang="en-US" dirty="0" err="1"/>
              <a:t>pt</a:t>
            </a:r>
            <a:r>
              <a:rPr lang="en-US" dirty="0"/>
              <a:t>, Gray</a:t>
            </a:r>
          </a:p>
        </p:txBody>
      </p:sp>
    </p:spTree>
    <p:extLst>
      <p:ext uri="{BB962C8B-B14F-4D97-AF65-F5344CB8AC3E}">
        <p14:creationId xmlns:p14="http://schemas.microsoft.com/office/powerpoint/2010/main" val="16993346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72" y="192024"/>
            <a:ext cx="11801856" cy="647395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55444" y="2337847"/>
            <a:ext cx="9281112" cy="1207383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ENDING: </a:t>
            </a:r>
            <a:r>
              <a:rPr lang="en-US" dirty="0"/>
              <a:t>ARIAL BOLD 36PT, WHITE,“LOOSE” TRACKING.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453" y="5571526"/>
            <a:ext cx="3942174" cy="8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60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CA6D101-3ABB-4368-810F-A424A16B8373}"/>
              </a:ext>
            </a:extLst>
          </p:cNvPr>
          <p:cNvCxnSpPr/>
          <p:nvPr userDrawn="1"/>
        </p:nvCxnSpPr>
        <p:spPr>
          <a:xfrm>
            <a:off x="471444" y="2892150"/>
            <a:ext cx="0" cy="176454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BB9AE06-F806-4577-A36F-841E591F7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7163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1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2386B0C1-198B-4E80-82BB-802DE008FA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165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7" name="Text Placeholder 34">
            <a:extLst>
              <a:ext uri="{FF2B5EF4-FFF2-40B4-BE49-F238E27FC236}">
                <a16:creationId xmlns:a16="http://schemas.microsoft.com/office/drawing/2014/main" id="{E34B2576-F482-4A10-A494-ABBA405878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165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48843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FD3BA9-630D-4626-8036-B7C17FE2FDA7}"/>
              </a:ext>
            </a:extLst>
          </p:cNvPr>
          <p:cNvCxnSpPr/>
          <p:nvPr userDrawn="1"/>
        </p:nvCxnSpPr>
        <p:spPr>
          <a:xfrm>
            <a:off x="4226162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26DD713D-827A-49D1-AB97-8425D82521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11879" y="3845859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2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2B240EB-CAE3-43D1-9547-1BBEC05E57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1881" y="4656697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6EEF99F9-02A5-49AF-AA7A-C1DE78EDD80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11881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159432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2FC82F8-7562-40A8-B73C-426D5B61C4A4}"/>
              </a:ext>
            </a:extLst>
          </p:cNvPr>
          <p:cNvCxnSpPr/>
          <p:nvPr userDrawn="1"/>
        </p:nvCxnSpPr>
        <p:spPr>
          <a:xfrm>
            <a:off x="7980880" y="2892150"/>
            <a:ext cx="0" cy="3251967"/>
          </a:xfrm>
          <a:prstGeom prst="line">
            <a:avLst/>
          </a:prstGeom>
          <a:ln w="12700">
            <a:solidFill>
              <a:srgbClr val="1E3A7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1BDC6547-7D66-4391-8B4F-9E845059D33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66599" y="3850237"/>
            <a:ext cx="3383280" cy="745191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800" b="1" cap="all" spc="3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pPr lvl="0"/>
            <a:r>
              <a:rPr lang="en-US" dirty="0"/>
              <a:t>Section Header option 3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0EBB5183-35E7-4474-82A7-D44BFB2915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6601" y="4661075"/>
            <a:ext cx="3383280" cy="7036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400" b="1" cap="none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 b="1" cap="all" baseline="0">
                <a:solidFill>
                  <a:srgbClr val="E77324"/>
                </a:solidFill>
              </a:defRPr>
            </a:lvl2pPr>
            <a:lvl3pPr marL="914400" indent="0">
              <a:buNone/>
              <a:defRPr sz="1800" b="1" cap="all" baseline="0">
                <a:solidFill>
                  <a:srgbClr val="E77324"/>
                </a:solidFill>
              </a:defRPr>
            </a:lvl3pPr>
            <a:lvl4pPr marL="1371600" indent="0">
              <a:buNone/>
              <a:defRPr sz="1800" b="1" cap="all" baseline="0">
                <a:solidFill>
                  <a:srgbClr val="E77324"/>
                </a:solidFill>
              </a:defRPr>
            </a:lvl4pPr>
            <a:lvl5pPr marL="1828800" indent="0">
              <a:buNone/>
              <a:defRPr sz="1800" b="1" cap="all" baseline="0">
                <a:solidFill>
                  <a:srgbClr val="E77324"/>
                </a:solidFill>
              </a:defRPr>
            </a:lvl5pPr>
          </a:lstStyle>
          <a:p>
            <a:r>
              <a:rPr lang="en-US" dirty="0">
                <a:solidFill>
                  <a:srgbClr val="E77324"/>
                </a:solidFill>
              </a:rPr>
              <a:t>Subsection Title:</a:t>
            </a:r>
          </a:p>
          <a:p>
            <a:r>
              <a:rPr lang="en-US" dirty="0">
                <a:solidFill>
                  <a:srgbClr val="E77324"/>
                </a:solidFill>
              </a:rPr>
              <a:t>Arial Bold 14pt, Rotunda Orange</a:t>
            </a:r>
          </a:p>
        </p:txBody>
      </p:sp>
      <p:sp>
        <p:nvSpPr>
          <p:cNvPr id="6" name="Text Placeholder 34">
            <a:extLst>
              <a:ext uri="{FF2B5EF4-FFF2-40B4-BE49-F238E27FC236}">
                <a16:creationId xmlns:a16="http://schemas.microsoft.com/office/drawing/2014/main" id="{3A5416C5-0881-4D8A-A946-E5974700BE7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66599" y="2979868"/>
            <a:ext cx="3383280" cy="8003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62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58880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1C9F5C-6466-4BC1-99DE-1AF5254E84D9}"/>
              </a:ext>
            </a:extLst>
          </p:cNvPr>
          <p:cNvSpPr/>
          <p:nvPr userDrawn="1"/>
        </p:nvSpPr>
        <p:spPr>
          <a:xfrm>
            <a:off x="219224" y="192024"/>
            <a:ext cx="11777703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2173015"/>
            <a:ext cx="11254520" cy="4095810"/>
          </a:xfrm>
          <a:prstGeom prst="rect">
            <a:avLst/>
          </a:prstGeom>
        </p:spPr>
        <p:txBody>
          <a:bodyPr lIns="0" rIns="0"/>
          <a:lstStyle>
            <a:lvl1pPr algn="l"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2EB127C8-06AA-469B-9A91-2E0C5901404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33508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19808F-C59B-4CD9-9B42-3AD929B57421}"/>
              </a:ext>
            </a:extLst>
          </p:cNvPr>
          <p:cNvSpPr/>
          <p:nvPr userDrawn="1"/>
        </p:nvSpPr>
        <p:spPr>
          <a:xfrm>
            <a:off x="195072" y="192024"/>
            <a:ext cx="11801856" cy="6473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0280" y="1084083"/>
            <a:ext cx="11254520" cy="2272303"/>
          </a:xfrm>
          <a:prstGeom prst="rect">
            <a:avLst/>
          </a:prstGeom>
        </p:spPr>
        <p:txBody>
          <a:bodyPr lIns="0" rIns="0" anchor="b"/>
          <a:lstStyle>
            <a:lvl1pPr>
              <a:lnSpc>
                <a:spcPct val="100000"/>
              </a:lnSpc>
              <a:defRPr sz="3600" b="1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SECTION DIVIDER: ARIAL BOLD 36PT, WHITE, “LOOSE” TRACKING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80280" y="3539266"/>
            <a:ext cx="11254520" cy="28144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2400" spc="0" baseline="0">
                <a:solidFill>
                  <a:schemeClr val="bg1"/>
                </a:solidFill>
                <a:latin typeface="+mj-lt"/>
                <a:ea typeface="Times New Roman" charset="0"/>
                <a:cs typeface="Times New Roman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Body text: Times New Roman 24pt, White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E95DDEAF-149F-4B43-B4BE-348183B83F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280" y="318031"/>
            <a:ext cx="11254520" cy="3175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buNone/>
              <a:defRPr sz="1600" b="1" i="0" spc="300" baseline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  <a:lvl2pPr marL="4572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lnSpc>
                <a:spcPct val="100000"/>
              </a:lnSpc>
              <a:buNone/>
              <a:defRPr sz="1400" b="1" i="0" spc="300">
                <a:solidFill>
                  <a:srgbClr val="1E3A74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r>
              <a:rPr lang="en-US" dirty="0"/>
              <a:t>HEADER: ARIAL BOLD 16PT, WHITE, “LOOSE” TRACKING</a:t>
            </a:r>
          </a:p>
        </p:txBody>
      </p:sp>
    </p:spTree>
    <p:extLst>
      <p:ext uri="{BB962C8B-B14F-4D97-AF65-F5344CB8AC3E}">
        <p14:creationId xmlns:p14="http://schemas.microsoft.com/office/powerpoint/2010/main" val="18194706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01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72FBFEB-1AAC-4387-B5EE-B4F7AB494B8E}"/>
              </a:ext>
            </a:extLst>
          </p:cNvPr>
          <p:cNvCxnSpPr/>
          <p:nvPr userDrawn="1"/>
        </p:nvCxnSpPr>
        <p:spPr>
          <a:xfrm flipH="1">
            <a:off x="575979" y="6549313"/>
            <a:ext cx="11040043" cy="0"/>
          </a:xfrm>
          <a:prstGeom prst="line">
            <a:avLst/>
          </a:prstGeom>
          <a:ln w="9525" cmpd="sng">
            <a:solidFill>
              <a:srgbClr val="E773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D009F9B-85A9-4392-A75D-AD611B23D05D}"/>
              </a:ext>
            </a:extLst>
          </p:cNvPr>
          <p:cNvPicPr>
            <a:picLocks noChangeAspect="1"/>
          </p:cNvPicPr>
          <p:nvPr userDrawn="1"/>
        </p:nvPicPr>
        <p:blipFill>
          <a:blip r:embed="rId44"/>
          <a:stretch>
            <a:fillRect/>
          </a:stretch>
        </p:blipFill>
        <p:spPr>
          <a:xfrm>
            <a:off x="196972" y="6402162"/>
            <a:ext cx="260228" cy="26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22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33" r:id="rId2"/>
    <p:sldLayoutId id="2147483672" r:id="rId3"/>
    <p:sldLayoutId id="2147483683" r:id="rId4"/>
    <p:sldLayoutId id="2147483673" r:id="rId5"/>
    <p:sldLayoutId id="2147483674" r:id="rId6"/>
    <p:sldLayoutId id="2147483675" r:id="rId7"/>
    <p:sldLayoutId id="2147483654" r:id="rId8"/>
    <p:sldLayoutId id="2147483656" r:id="rId9"/>
    <p:sldLayoutId id="2147483727" r:id="rId10"/>
    <p:sldLayoutId id="2147483693" r:id="rId11"/>
    <p:sldLayoutId id="2147483720" r:id="rId12"/>
    <p:sldLayoutId id="2147483725" r:id="rId13"/>
    <p:sldLayoutId id="2147483695" r:id="rId14"/>
    <p:sldLayoutId id="2147483692" r:id="rId15"/>
    <p:sldLayoutId id="2147483696" r:id="rId16"/>
    <p:sldLayoutId id="2147483697" r:id="rId17"/>
    <p:sldLayoutId id="2147483699" r:id="rId18"/>
    <p:sldLayoutId id="2147483698" r:id="rId19"/>
    <p:sldLayoutId id="2147483700" r:id="rId20"/>
    <p:sldLayoutId id="2147483701" r:id="rId21"/>
    <p:sldLayoutId id="2147483669" r:id="rId22"/>
    <p:sldLayoutId id="2147483670" r:id="rId23"/>
    <p:sldLayoutId id="2147483671" r:id="rId24"/>
    <p:sldLayoutId id="2147483730" r:id="rId25"/>
    <p:sldLayoutId id="2147483704" r:id="rId26"/>
    <p:sldLayoutId id="2147483706" r:id="rId27"/>
    <p:sldLayoutId id="2147483707" r:id="rId28"/>
    <p:sldLayoutId id="2147483708" r:id="rId29"/>
    <p:sldLayoutId id="2147483709" r:id="rId30"/>
    <p:sldLayoutId id="2147483703" r:id="rId31"/>
    <p:sldLayoutId id="2147483705" r:id="rId32"/>
    <p:sldLayoutId id="2147483732" r:id="rId33"/>
    <p:sldLayoutId id="2147483710" r:id="rId34"/>
    <p:sldLayoutId id="2147483711" r:id="rId35"/>
    <p:sldLayoutId id="2147483712" r:id="rId36"/>
    <p:sldLayoutId id="2147483713" r:id="rId37"/>
    <p:sldLayoutId id="2147483714" r:id="rId38"/>
    <p:sldLayoutId id="2147483726" r:id="rId39"/>
    <p:sldLayoutId id="2147483715" r:id="rId40"/>
    <p:sldLayoutId id="2147483716" r:id="rId41"/>
    <p:sldLayoutId id="2147483668" r:id="rId4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4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7392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3768" userDrawn="1">
          <p15:clr>
            <a:srgbClr val="F26B43"/>
          </p15:clr>
        </p15:guide>
        <p15:guide id="6" pos="3912" userDrawn="1">
          <p15:clr>
            <a:srgbClr val="F26B43"/>
          </p15:clr>
        </p15:guide>
        <p15:guide id="7" orient="horz" pos="2160" userDrawn="1">
          <p15:clr>
            <a:srgbClr val="F26B43"/>
          </p15:clr>
        </p15:guide>
        <p15:guide id="8" orient="horz" pos="412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193" y="728541"/>
            <a:ext cx="11107615" cy="2498753"/>
          </a:xfrm>
        </p:spPr>
        <p:txBody>
          <a:bodyPr/>
          <a:lstStyle/>
          <a:p>
            <a:r>
              <a:rPr lang="en-US" dirty="0" smtClean="0"/>
              <a:t>SVM Case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09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err="1" smtClean="0"/>
              <a:t>Telcorp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Case</a:t>
            </a:r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444" y="1073632"/>
            <a:ext cx="6403403" cy="557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4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smtClean="0"/>
              <a:t>Issues at </a:t>
            </a:r>
            <a:r>
              <a:rPr lang="en-US" dirty="0" err="1" smtClean="0"/>
              <a:t>Telcorp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95" y="364205"/>
            <a:ext cx="6822832" cy="638624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4294967295"/>
          </p:nvPr>
        </p:nvSpPr>
        <p:spPr>
          <a:xfrm>
            <a:off x="846019" y="2005436"/>
            <a:ext cx="3704338" cy="432435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1"/>
                </a:solidFill>
              </a:rPr>
              <a:t>Conversation Disentanglement</a:t>
            </a:r>
          </a:p>
        </p:txBody>
      </p:sp>
      <p:sp>
        <p:nvSpPr>
          <p:cNvPr id="2" name="Rectangle 1"/>
          <p:cNvSpPr/>
          <p:nvPr/>
        </p:nvSpPr>
        <p:spPr>
          <a:xfrm>
            <a:off x="7742641" y="248740"/>
            <a:ext cx="4409681" cy="66092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9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smtClean="0"/>
              <a:t>Issues at </a:t>
            </a:r>
            <a:r>
              <a:rPr lang="en-US" dirty="0" err="1" smtClean="0"/>
              <a:t>Telcorp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4294967295"/>
          </p:nvPr>
        </p:nvSpPr>
        <p:spPr>
          <a:xfrm>
            <a:off x="386114" y="1210934"/>
            <a:ext cx="3704338" cy="432435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1"/>
                </a:solidFill>
              </a:rPr>
              <a:t>Coherence Analysis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138" y="1812266"/>
            <a:ext cx="10295918" cy="444835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750551" y="1569089"/>
            <a:ext cx="7342254" cy="4872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4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smtClean="0"/>
              <a:t>Issues at </a:t>
            </a:r>
            <a:r>
              <a:rPr lang="en-US" dirty="0" err="1" smtClean="0"/>
              <a:t>Telcorp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4294967295"/>
          </p:nvPr>
        </p:nvSpPr>
        <p:spPr>
          <a:xfrm>
            <a:off x="386113" y="1210934"/>
            <a:ext cx="5262607" cy="432435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1"/>
                </a:solidFill>
              </a:rPr>
              <a:t>Coherence Analysis Implications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64" y="2035881"/>
            <a:ext cx="5702221" cy="4321147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395" y="1978616"/>
            <a:ext cx="5705856" cy="432511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 bwMode="auto">
          <a:xfrm>
            <a:off x="914400" y="2156886"/>
            <a:ext cx="990600" cy="492443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>
                    <a:lumMod val="90000"/>
                    <a:lumOff val="10000"/>
                  </a:schemeClr>
                </a:solidFill>
                <a:effectLst/>
              </a:rPr>
              <a:t>Web Forums</a:t>
            </a:r>
          </a:p>
        </p:txBody>
      </p:sp>
      <p:sp>
        <p:nvSpPr>
          <p:cNvPr id="13" name="TextBox 12"/>
          <p:cNvSpPr txBox="1"/>
          <p:nvPr/>
        </p:nvSpPr>
        <p:spPr bwMode="auto">
          <a:xfrm>
            <a:off x="443066" y="5213309"/>
            <a:ext cx="1157134" cy="24622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>
                    <a:lumMod val="90000"/>
                    <a:lumOff val="10000"/>
                  </a:schemeClr>
                </a:solidFill>
                <a:effectLst/>
              </a:rPr>
              <a:t>Facebook</a:t>
            </a:r>
            <a:endParaRPr lang="en-US" sz="1400" b="1" dirty="0" smtClean="0">
              <a:solidFill>
                <a:schemeClr val="tx1">
                  <a:lumMod val="90000"/>
                  <a:lumOff val="10000"/>
                </a:schemeClr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4817465" y="2313110"/>
            <a:ext cx="990600" cy="246221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>
                    <a:lumMod val="90000"/>
                    <a:lumOff val="10000"/>
                  </a:schemeClr>
                </a:solidFill>
                <a:effectLst/>
              </a:rPr>
              <a:t>Twitter</a:t>
            </a:r>
          </a:p>
        </p:txBody>
      </p:sp>
      <p:sp>
        <p:nvSpPr>
          <p:cNvPr id="15" name="TextBox 14"/>
          <p:cNvSpPr txBox="1"/>
          <p:nvPr/>
        </p:nvSpPr>
        <p:spPr bwMode="auto">
          <a:xfrm>
            <a:off x="2437655" y="6261781"/>
            <a:ext cx="1905000" cy="276999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/>
              </a:rPr>
              <a:t>Actual Network</a:t>
            </a:r>
          </a:p>
        </p:txBody>
      </p:sp>
      <p:sp>
        <p:nvSpPr>
          <p:cNvPr id="16" name="TextBox 15"/>
          <p:cNvSpPr txBox="1"/>
          <p:nvPr/>
        </p:nvSpPr>
        <p:spPr bwMode="auto">
          <a:xfrm>
            <a:off x="8649884" y="6267812"/>
            <a:ext cx="2385391" cy="276999"/>
          </a:xfrm>
          <a:prstGeom prst="rect">
            <a:avLst/>
          </a:prstGeom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  <a:effectLst/>
              </a:rPr>
              <a:t>Constructed Network</a:t>
            </a:r>
          </a:p>
        </p:txBody>
      </p:sp>
      <p:sp>
        <p:nvSpPr>
          <p:cNvPr id="2" name="Rectangle 1"/>
          <p:cNvSpPr/>
          <p:nvPr/>
        </p:nvSpPr>
        <p:spPr>
          <a:xfrm>
            <a:off x="6485994" y="1704952"/>
            <a:ext cx="5630258" cy="4833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5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3066" y="407490"/>
            <a:ext cx="11254520" cy="348643"/>
          </a:xfrm>
        </p:spPr>
        <p:txBody>
          <a:bodyPr/>
          <a:lstStyle/>
          <a:p>
            <a:r>
              <a:rPr lang="en-US" dirty="0" smtClean="0"/>
              <a:t>Issues at </a:t>
            </a:r>
            <a:r>
              <a:rPr lang="en-US" dirty="0" err="1" smtClean="0"/>
              <a:t>Telcorp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80280" y="89990"/>
            <a:ext cx="11254520" cy="317500"/>
          </a:xfrm>
        </p:spPr>
        <p:txBody>
          <a:bodyPr/>
          <a:lstStyle/>
          <a:p>
            <a:r>
              <a:rPr lang="en-US" dirty="0" smtClean="0"/>
              <a:t>SVM Example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795" y="364205"/>
            <a:ext cx="6822832" cy="638624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4294967295"/>
          </p:nvPr>
        </p:nvSpPr>
        <p:spPr>
          <a:xfrm>
            <a:off x="732395" y="1837706"/>
            <a:ext cx="3704338" cy="432435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1"/>
                </a:solidFill>
              </a:rPr>
              <a:t>Speech Act Analysis</a:t>
            </a:r>
          </a:p>
        </p:txBody>
      </p:sp>
    </p:spTree>
    <p:extLst>
      <p:ext uri="{BB962C8B-B14F-4D97-AF65-F5344CB8AC3E}">
        <p14:creationId xmlns:p14="http://schemas.microsoft.com/office/powerpoint/2010/main" val="145697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934418" y="3182780"/>
            <a:ext cx="261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 </a:t>
            </a:r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8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University of Virginia Darden">
      <a:dk1>
        <a:sysClr val="windowText" lastClr="000000"/>
      </a:dk1>
      <a:lt1>
        <a:sysClr val="window" lastClr="FFFFFF"/>
      </a:lt1>
      <a:dk2>
        <a:srgbClr val="7030A0"/>
      </a:dk2>
      <a:lt2>
        <a:srgbClr val="E7E6E6"/>
      </a:lt2>
      <a:accent1>
        <a:srgbClr val="F47321"/>
      </a:accent1>
      <a:accent2>
        <a:srgbClr val="0C255B"/>
      </a:accent2>
      <a:accent3>
        <a:srgbClr val="007681"/>
      </a:accent3>
      <a:accent4>
        <a:srgbClr val="F6BB00"/>
      </a:accent4>
      <a:accent5>
        <a:srgbClr val="71A100"/>
      </a:accent5>
      <a:accent6>
        <a:srgbClr val="757070"/>
      </a:accent6>
      <a:hlink>
        <a:srgbClr val="0C255B"/>
      </a:hlink>
      <a:folHlink>
        <a:srgbClr val="0C255B"/>
      </a:folHlink>
    </a:clrScheme>
    <a:fontScheme name="Custom 24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7732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4ED765FD1E64459EFDB74BD872E9B9" ma:contentTypeVersion="0" ma:contentTypeDescription="Create a new document." ma:contentTypeScope="" ma:versionID="8966badd06260152c03fd5ce9b342e4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F0E90C-C5E1-49AE-99E4-4C4A55D7CF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DD5C916-E3FB-455E-B0AB-D4D4FE88859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707FC55-3A1C-47B7-94D7-C8DF5F00F4B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13224</TotalTime>
  <Words>45</Words>
  <Application>Microsoft Office PowerPoint</Application>
  <PresentationFormat>Widescreen</PresentationFormat>
  <Paragraphs>21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SVM Case Study</vt:lpstr>
      <vt:lpstr>Telcorp example</vt:lpstr>
      <vt:lpstr>Issues at Telcorp</vt:lpstr>
      <vt:lpstr>Issues at Telcorp</vt:lpstr>
      <vt:lpstr>Issues at Telcorp</vt:lpstr>
      <vt:lpstr>Issues at Telcorp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Devos</dc:creator>
  <cp:lastModifiedBy>Abbasi, Ahmed (ana6e)</cp:lastModifiedBy>
  <cp:revision>363</cp:revision>
  <dcterms:created xsi:type="dcterms:W3CDTF">2017-08-11T12:48:20Z</dcterms:created>
  <dcterms:modified xsi:type="dcterms:W3CDTF">2019-02-05T16:27:10Z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0x010100EF4ED765FD1E64459EFDB74BD872E9B9</vt:lpwstr>
  </property>
</Properties>
</file>

<file path=docProps/thumbnail.jpeg>
</file>